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3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3" r:id="rId31"/>
    <p:sldId id="282" r:id="rId32"/>
  </p:sldIdLst>
  <p:sldSz cx="24384000" cy="13716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gXwYeCGAsd4lRqhRqWzPfqLXRmH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8A5651-4930-CA70-30D5-3CFC6246E656}" name="Renner, Alex R [M E]" initials="RAR[E" userId="S::arenner@iastate.edu::61b34f67-4ff0-4198-9e9e-ca7edfa40acc" providerId="AD"/>
  <p188:author id="{C2947A58-1BD6-65F4-4CE0-F05A585C122C}" name="Miller, Jack R [M E]" initials="JM" userId="S::jackm@iastate.edu::aaa82390-1b01-4ffc-85ae-9b5920f7ac58" providerId="AD"/>
  <p188:author id="{E658E4E0-A7C2-D90F-D52F-856680D2367B}" name="kexin wang" initials="kw" userId="6f27258f3f0139b6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BE47"/>
    <a:srgbClr val="000000"/>
    <a:srgbClr val="CA1F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EDB02B-DAB9-1086-39EA-66E3FC7AD3AF}" v="23" dt="2025-05-29T02:54:16.7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0"/>
    <p:restoredTop sz="94720"/>
  </p:normalViewPr>
  <p:slideViewPr>
    <p:cSldViewPr snapToGrid="0">
      <p:cViewPr varScale="1">
        <p:scale>
          <a:sx n="62" d="100"/>
          <a:sy n="62" d="100"/>
        </p:scale>
        <p:origin x="28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customschemas.google.com/relationships/presentationmetadata" Target="meta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46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, Kate [HCI]" userId="S::kexinw@iastate.edu::5f028409-532f-4df7-b544-638b153dbdc7" providerId="AD" clId="Web-{AAEDB02B-DAB9-1086-39EA-66E3FC7AD3AF}"/>
    <pc:docChg chg="modSld">
      <pc:chgData name="Wang, Kate [HCI]" userId="S::kexinw@iastate.edu::5f028409-532f-4df7-b544-638b153dbdc7" providerId="AD" clId="Web-{AAEDB02B-DAB9-1086-39EA-66E3FC7AD3AF}" dt="2025-05-29T02:54:16.773" v="20" actId="20577"/>
      <pc:docMkLst>
        <pc:docMk/>
      </pc:docMkLst>
      <pc:sldChg chg="modSp">
        <pc:chgData name="Wang, Kate [HCI]" userId="S::kexinw@iastate.edu::5f028409-532f-4df7-b544-638b153dbdc7" providerId="AD" clId="Web-{AAEDB02B-DAB9-1086-39EA-66E3FC7AD3AF}" dt="2025-05-29T02:11:08.560" v="10" actId="20577"/>
        <pc:sldMkLst>
          <pc:docMk/>
          <pc:sldMk cId="0" sldId="256"/>
        </pc:sldMkLst>
        <pc:spChg chg="mod">
          <ac:chgData name="Wang, Kate [HCI]" userId="S::kexinw@iastate.edu::5f028409-532f-4df7-b544-638b153dbdc7" providerId="AD" clId="Web-{AAEDB02B-DAB9-1086-39EA-66E3FC7AD3AF}" dt="2025-05-29T02:11:08.560" v="10" actId="20577"/>
          <ac:spMkLst>
            <pc:docMk/>
            <pc:sldMk cId="0" sldId="256"/>
            <ac:spMk id="46" creationId="{00000000-0000-0000-0000-000000000000}"/>
          </ac:spMkLst>
        </pc:spChg>
      </pc:sldChg>
      <pc:sldChg chg="modSp">
        <pc:chgData name="Wang, Kate [HCI]" userId="S::kexinw@iastate.edu::5f028409-532f-4df7-b544-638b153dbdc7" providerId="AD" clId="Web-{AAEDB02B-DAB9-1086-39EA-66E3FC7AD3AF}" dt="2025-05-29T02:15:42.864" v="14" actId="20577"/>
        <pc:sldMkLst>
          <pc:docMk/>
          <pc:sldMk cId="0" sldId="260"/>
        </pc:sldMkLst>
        <pc:spChg chg="mod">
          <ac:chgData name="Wang, Kate [HCI]" userId="S::kexinw@iastate.edu::5f028409-532f-4df7-b544-638b153dbdc7" providerId="AD" clId="Web-{AAEDB02B-DAB9-1086-39EA-66E3FC7AD3AF}" dt="2025-05-29T02:15:42.864" v="14" actId="20577"/>
          <ac:spMkLst>
            <pc:docMk/>
            <pc:sldMk cId="0" sldId="260"/>
            <ac:spMk id="79" creationId="{00000000-0000-0000-0000-000000000000}"/>
          </ac:spMkLst>
        </pc:spChg>
      </pc:sldChg>
      <pc:sldChg chg="modSp">
        <pc:chgData name="Wang, Kate [HCI]" userId="S::kexinw@iastate.edu::5f028409-532f-4df7-b544-638b153dbdc7" providerId="AD" clId="Web-{AAEDB02B-DAB9-1086-39EA-66E3FC7AD3AF}" dt="2025-05-29T02:54:16.773" v="20" actId="20577"/>
        <pc:sldMkLst>
          <pc:docMk/>
          <pc:sldMk cId="0" sldId="270"/>
        </pc:sldMkLst>
        <pc:spChg chg="mod">
          <ac:chgData name="Wang, Kate [HCI]" userId="S::kexinw@iastate.edu::5f028409-532f-4df7-b544-638b153dbdc7" providerId="AD" clId="Web-{AAEDB02B-DAB9-1086-39EA-66E3FC7AD3AF}" dt="2025-05-29T02:54:16.773" v="20" actId="20577"/>
          <ac:spMkLst>
            <pc:docMk/>
            <pc:sldMk cId="0" sldId="270"/>
            <ac:spMk id="148" creationId="{00000000-0000-0000-0000-000000000000}"/>
          </ac:spMkLst>
        </pc:spChg>
      </pc:sldChg>
    </pc:docChg>
  </pc:docChgLst>
  <pc:docChgLst>
    <pc:chgData clId="Web-{AAEDB02B-DAB9-1086-39EA-66E3FC7AD3AF}"/>
    <pc:docChg chg="modSld">
      <pc:chgData name="" userId="" providerId="" clId="Web-{AAEDB02B-DAB9-1086-39EA-66E3FC7AD3AF}" dt="2025-05-29T02:10:15.372" v="0" actId="20577"/>
      <pc:docMkLst>
        <pc:docMk/>
      </pc:docMkLst>
      <pc:sldChg chg="modSp">
        <pc:chgData name="" userId="" providerId="" clId="Web-{AAEDB02B-DAB9-1086-39EA-66E3FC7AD3AF}" dt="2025-05-29T02:10:15.372" v="0" actId="20577"/>
        <pc:sldMkLst>
          <pc:docMk/>
          <pc:sldMk cId="0" sldId="256"/>
        </pc:sldMkLst>
        <pc:spChg chg="mod">
          <ac:chgData name="" userId="" providerId="" clId="Web-{AAEDB02B-DAB9-1086-39EA-66E3FC7AD3AF}" dt="2025-05-29T02:10:15.372" v="0" actId="20577"/>
          <ac:spMkLst>
            <pc:docMk/>
            <pc:sldMk cId="0" sldId="256"/>
            <ac:spMk id="46" creationId="{00000000-0000-0000-0000-000000000000}"/>
          </ac:spMkLst>
        </pc:spChg>
      </pc:sldChg>
    </pc:docChg>
  </pc:docChgLst>
  <pc:docChgLst>
    <pc:chgData name="Mieszko Muskala" clId="Web-{CE0A4FA6-0C10-4A8F-8C5B-0F7B4531034F}"/>
    <pc:docChg chg="modSld">
      <pc:chgData name="Mieszko Muskala" userId="" providerId="" clId="Web-{CE0A4FA6-0C10-4A8F-8C5B-0F7B4531034F}" dt="2024-05-28T20:47:27.794" v="20" actId="1076"/>
      <pc:docMkLst>
        <pc:docMk/>
      </pc:docMkLst>
      <pc:sldChg chg="addSp delSp modSp">
        <pc:chgData name="Mieszko Muskala" userId="" providerId="" clId="Web-{CE0A4FA6-0C10-4A8F-8C5B-0F7B4531034F}" dt="2024-05-28T20:47:27.794" v="20" actId="1076"/>
        <pc:sldMkLst>
          <pc:docMk/>
          <pc:sldMk cId="0" sldId="259"/>
        </pc:sldMkLst>
        <pc:spChg chg="del">
          <ac:chgData name="Mieszko Muskala" userId="" providerId="" clId="Web-{CE0A4FA6-0C10-4A8F-8C5B-0F7B4531034F}" dt="2024-05-28T20:39:45.124" v="1"/>
          <ac:spMkLst>
            <pc:docMk/>
            <pc:sldMk cId="0" sldId="259"/>
            <ac:spMk id="6" creationId="{9B313AF6-DFD3-B806-0346-471571A4C097}"/>
          </ac:spMkLst>
        </pc:spChg>
        <pc:picChg chg="add mod">
          <ac:chgData name="Mieszko Muskala" userId="" providerId="" clId="Web-{CE0A4FA6-0C10-4A8F-8C5B-0F7B4531034F}" dt="2024-05-28T20:40:26.437" v="16" actId="1076"/>
          <ac:picMkLst>
            <pc:docMk/>
            <pc:sldMk cId="0" sldId="259"/>
            <ac:picMk id="3" creationId="{1A37A4A0-AE0A-7001-A27C-6258BC0F5336}"/>
          </ac:picMkLst>
        </pc:picChg>
        <pc:picChg chg="del">
          <ac:chgData name="Mieszko Muskala" userId="" providerId="" clId="Web-{CE0A4FA6-0C10-4A8F-8C5B-0F7B4531034F}" dt="2024-05-28T20:39:43.092" v="0"/>
          <ac:picMkLst>
            <pc:docMk/>
            <pc:sldMk cId="0" sldId="259"/>
            <ac:picMk id="5" creationId="{77563228-FE70-5DE3-BA41-7DB44CBD66D3}"/>
          </ac:picMkLst>
        </pc:picChg>
        <pc:picChg chg="mod">
          <ac:chgData name="Mieszko Muskala" userId="" providerId="" clId="Web-{CE0A4FA6-0C10-4A8F-8C5B-0F7B4531034F}" dt="2024-05-28T20:40:12.531" v="10" actId="1076"/>
          <ac:picMkLst>
            <pc:docMk/>
            <pc:sldMk cId="0" sldId="259"/>
            <ac:picMk id="7" creationId="{268736E7-3F7C-B8C4-DB3F-52C1CDF73860}"/>
          </ac:picMkLst>
        </pc:picChg>
        <pc:picChg chg="add mod">
          <ac:chgData name="Mieszko Muskala" userId="" providerId="" clId="Web-{CE0A4FA6-0C10-4A8F-8C5B-0F7B4531034F}" dt="2024-05-28T20:47:27.794" v="20" actId="1076"/>
          <ac:picMkLst>
            <pc:docMk/>
            <pc:sldMk cId="0" sldId="259"/>
            <ac:picMk id="8" creationId="{43641B1A-7520-75EC-BBCF-44BAE7851EFA}"/>
          </ac:picMkLst>
        </pc:picChg>
        <pc:picChg chg="mod">
          <ac:chgData name="Mieszko Muskala" userId="" providerId="" clId="Web-{CE0A4FA6-0C10-4A8F-8C5B-0F7B4531034F}" dt="2024-05-28T20:40:16.890" v="12" actId="1076"/>
          <ac:picMkLst>
            <pc:docMk/>
            <pc:sldMk cId="0" sldId="259"/>
            <ac:picMk id="9" creationId="{1DDF6F8E-9719-6AC7-60CA-90DD479048C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badi" panose="020B0604020104020204" pitchFamily="34" charset="0"/>
        <a:ea typeface="Abadi" panose="020B0604020104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43" name="Google Shape;4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110" name="Google Shape;11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117" name="Google Shape;11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124" name="Google Shape;12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131" name="Google Shape;13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138" name="Google Shape;13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145" name="Google Shape;14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153" name="Google Shape;1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161" name="Google Shape;1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169" name="Google Shape;16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177" name="Google Shape;17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50" name="Google Shape;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184" name="Google Shape;1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191" name="Google Shape;19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2e37dde003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198" name="Google Shape;198;g12e37dde00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206" name="Google Shape;20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215" name="Google Shape;2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224" name="Google Shape;22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232" name="Google Shape;23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232" name="Google Shape;23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33175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241" name="Google Shape;24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61" name="Google Shape;6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69" name="Google Shape;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Abel" panose="02000506030000020004" pitchFamily="2" charset="0"/>
              </a:rPr>
              <a:t>Mentioned about versions</a:t>
            </a:r>
            <a:endParaRPr dirty="0">
              <a:latin typeface="Abel" panose="02000506030000020004" pitchFamily="2" charset="0"/>
            </a:endParaRPr>
          </a:p>
        </p:txBody>
      </p:sp>
      <p:sp>
        <p:nvSpPr>
          <p:cNvPr id="76" name="Google Shape;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84" name="Google Shape;8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89" name="Google Shape;8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96" name="Google Shape;9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bel" panose="02000506030000020004" pitchFamily="2" charset="0"/>
            </a:endParaRPr>
          </a:p>
        </p:txBody>
      </p:sp>
      <p:sp>
        <p:nvSpPr>
          <p:cNvPr id="103" name="Google Shape;1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>
            <a:spLocks noGrp="1"/>
          </p:cNvSpPr>
          <p:nvPr>
            <p:ph type="title"/>
          </p:nvPr>
        </p:nvSpPr>
        <p:spPr>
          <a:xfrm>
            <a:off x="3548062" y="2875359"/>
            <a:ext cx="17287876" cy="2888650"/>
          </a:xfrm>
          <a:prstGeom prst="rect">
            <a:avLst/>
          </a:prstGeom>
          <a:noFill/>
          <a:ln>
            <a:solidFill>
              <a:srgbClr val="F3BE47"/>
            </a:solidFill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963542"/>
              </a:buClr>
              <a:buSzPts val="8800"/>
              <a:buFont typeface="Gill Sans"/>
              <a:buNone/>
              <a:defRPr sz="8800" b="1" cap="none">
                <a:solidFill>
                  <a:srgbClr val="CA1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11" name="Google Shape;11;p31"/>
          <p:cNvSpPr txBox="1">
            <a:spLocks noGrp="1"/>
          </p:cNvSpPr>
          <p:nvPr>
            <p:ph type="body" idx="1"/>
          </p:nvPr>
        </p:nvSpPr>
        <p:spPr>
          <a:xfrm>
            <a:off x="3548062" y="7411640"/>
            <a:ext cx="17287876" cy="449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Gill Sans"/>
              <a:buNone/>
              <a:defRPr sz="5000">
                <a:solidFill>
                  <a:srgbClr val="000000"/>
                </a:solidFill>
              </a:defRPr>
            </a:lvl1pPr>
            <a:lvl2pPr marL="914400" lvl="1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Gill Sans"/>
              <a:buNone/>
              <a:defRPr sz="5000">
                <a:solidFill>
                  <a:srgbClr val="000000"/>
                </a:solidFill>
              </a:defRPr>
            </a:lvl2pPr>
            <a:lvl3pPr marL="1371600" lvl="2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Gill Sans"/>
              <a:buNone/>
              <a:defRPr sz="5000">
                <a:solidFill>
                  <a:srgbClr val="000000"/>
                </a:solidFill>
              </a:defRPr>
            </a:lvl3pPr>
            <a:lvl4pPr marL="1828800" lvl="3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Gill Sans"/>
              <a:buNone/>
              <a:defRPr sz="5000">
                <a:solidFill>
                  <a:srgbClr val="000000"/>
                </a:solidFill>
              </a:defRPr>
            </a:lvl4pPr>
            <a:lvl5pPr marL="2286000" lvl="4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Gill Sans"/>
              <a:buNone/>
              <a:defRPr sz="5000">
                <a:solidFill>
                  <a:srgbClr val="000000"/>
                </a:solidFill>
              </a:defRPr>
            </a:lvl5pPr>
            <a:lvl6pPr marL="2743200" lvl="5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sldNum" idx="1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2"/>
          <p:cNvSpPr txBox="1">
            <a:spLocks noGrp="1"/>
          </p:cNvSpPr>
          <p:nvPr>
            <p:ph type="title"/>
          </p:nvPr>
        </p:nvSpPr>
        <p:spPr>
          <a:xfrm>
            <a:off x="140601" y="-429791"/>
            <a:ext cx="24102798" cy="3429001"/>
          </a:xfrm>
          <a:prstGeom prst="rect">
            <a:avLst/>
          </a:prstGeom>
          <a:noFill/>
          <a:ln>
            <a:solidFill>
              <a:srgbClr val="F3BE47"/>
            </a:solidFill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  <a:defRPr sz="7800" b="1" cap="none">
                <a:solidFill>
                  <a:srgbClr val="CA1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15" name="Google Shape;15;p32"/>
          <p:cNvSpPr txBox="1">
            <a:spLocks noGrp="1"/>
          </p:cNvSpPr>
          <p:nvPr>
            <p:ph type="body" idx="1"/>
          </p:nvPr>
        </p:nvSpPr>
        <p:spPr>
          <a:xfrm>
            <a:off x="1196405" y="2923824"/>
            <a:ext cx="21991191" cy="964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520192" algn="l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  <a:defRPr sz="5600"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488950" algn="l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Gill Sans"/>
              <a:buChar char="-"/>
              <a:defRPr sz="5000"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488950" algn="l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Gill Sans"/>
              <a:buChar char="-"/>
              <a:defRPr sz="5000"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488950" algn="l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Gill Sans"/>
              <a:buChar char="-"/>
              <a:defRPr sz="5000"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488950" algn="l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Gill Sans"/>
              <a:buChar char="-"/>
              <a:defRPr sz="5000"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pic>
        <p:nvPicPr>
          <p:cNvPr id="17" name="Google Shape;17;p32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138114" y="12680238"/>
            <a:ext cx="1184948" cy="84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2"/>
          <p:cNvSpPr txBox="1">
            <a:spLocks noGrp="1"/>
          </p:cNvSpPr>
          <p:nvPr>
            <p:ph type="sldNum" idx="1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" name="Picture 4" descr="A black and re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EC0BBCF9-AF1C-F16A-C643-81CC143289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661153"/>
            <a:ext cx="6442508" cy="10548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3"/>
          <p:cNvSpPr txBox="1">
            <a:spLocks noGrp="1"/>
          </p:cNvSpPr>
          <p:nvPr>
            <p:ph type="title"/>
          </p:nvPr>
        </p:nvSpPr>
        <p:spPr>
          <a:xfrm>
            <a:off x="140601" y="-429791"/>
            <a:ext cx="24102798" cy="3429001"/>
          </a:xfrm>
          <a:prstGeom prst="rect">
            <a:avLst/>
          </a:prstGeom>
          <a:noFill/>
          <a:ln>
            <a:solidFill>
              <a:srgbClr val="F3BE47"/>
            </a:solidFill>
          </a:ln>
        </p:spPr>
        <p:txBody>
          <a:bodyPr spcFirstLastPara="1" wrap="square" lIns="71425" tIns="71425" rIns="71425" bIns="71425" anchor="ctr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  <a:defRPr sz="7800" b="1" cap="none">
                <a:solidFill>
                  <a:srgbClr val="CA1F2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33"/>
          <p:cNvSpPr txBox="1">
            <a:spLocks noGrp="1"/>
          </p:cNvSpPr>
          <p:nvPr>
            <p:ph type="body" idx="1"/>
          </p:nvPr>
        </p:nvSpPr>
        <p:spPr>
          <a:xfrm>
            <a:off x="1196405" y="2923824"/>
            <a:ext cx="21991191" cy="964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457200" lvl="0" indent="-520192" algn="l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  <a:defRPr sz="5600"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lvl="1" indent="-488950" algn="l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Gill Sans"/>
              <a:buChar char="-"/>
              <a:defRPr sz="5000"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lvl="2" indent="-488950" algn="l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Gill Sans"/>
              <a:buChar char="-"/>
              <a:defRPr sz="5000"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lvl="3" indent="-488950" algn="l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Gill Sans"/>
              <a:buChar char="-"/>
              <a:defRPr sz="5000"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lvl="4" indent="-488950" algn="l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Gill Sans"/>
              <a:buChar char="-"/>
              <a:defRPr sz="5000"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lvl="5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3"/>
          <p:cNvSpPr txBox="1">
            <a:spLocks noGrp="1"/>
          </p:cNvSpPr>
          <p:nvPr>
            <p:ph type="sldNum" idx="12"/>
          </p:nvPr>
        </p:nvSpPr>
        <p:spPr>
          <a:xfrm>
            <a:off x="11952882" y="13037343"/>
            <a:ext cx="460376" cy="4984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2" name="Picture 1" descr="A black and red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03B4589E-60E3-FF70-086F-84B8465B28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2661153"/>
            <a:ext cx="6442508" cy="10548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>
  <p:cSld name="Photo - 3 Up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4"/>
          <p:cNvSpPr>
            <a:spLocks noGrp="1"/>
          </p:cNvSpPr>
          <p:nvPr>
            <p:ph type="pic" idx="2"/>
          </p:nvPr>
        </p:nvSpPr>
        <p:spPr>
          <a:xfrm>
            <a:off x="12407900" y="7074692"/>
            <a:ext cx="11023600" cy="5930901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34"/>
          <p:cNvSpPr>
            <a:spLocks noGrp="1"/>
          </p:cNvSpPr>
          <p:nvPr>
            <p:ph type="pic" idx="3"/>
          </p:nvPr>
        </p:nvSpPr>
        <p:spPr>
          <a:xfrm>
            <a:off x="12420112" y="711992"/>
            <a:ext cx="11023601" cy="5930901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34"/>
          <p:cNvSpPr>
            <a:spLocks noGrp="1"/>
          </p:cNvSpPr>
          <p:nvPr>
            <p:ph type="pic" idx="4"/>
          </p:nvPr>
        </p:nvSpPr>
        <p:spPr>
          <a:xfrm>
            <a:off x="945745" y="711200"/>
            <a:ext cx="11023601" cy="12293600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34"/>
          <p:cNvSpPr txBox="1">
            <a:spLocks noGrp="1"/>
          </p:cNvSpPr>
          <p:nvPr>
            <p:ph type="sldNum" idx="12"/>
          </p:nvPr>
        </p:nvSpPr>
        <p:spPr>
          <a:xfrm>
            <a:off x="11976099" y="13081000"/>
            <a:ext cx="41910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 2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5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1800"/>
              <a:buNone/>
              <a:defRPr baseline="0">
                <a:solidFill>
                  <a:srgbClr val="CA1F2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35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1pPr>
            <a:lvl2pPr marL="914400" lvl="1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2pPr>
            <a:lvl3pPr marL="1371600" lvl="2" indent="-322325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3pPr>
            <a:lvl4pPr marL="1828800" lvl="3" indent="-322325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4pPr>
            <a:lvl5pPr marL="2286000" lvl="4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5pPr>
            <a:lvl6pPr marL="2743200" lvl="5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9pPr>
          </a:lstStyle>
          <a:p>
            <a:endParaRPr dirty="0"/>
          </a:p>
        </p:txBody>
      </p:sp>
      <p:sp>
        <p:nvSpPr>
          <p:cNvPr id="32" name="Google Shape;32;p35"/>
          <p:cNvSpPr txBox="1">
            <a:spLocks noGrp="1"/>
          </p:cNvSpPr>
          <p:nvPr>
            <p:ph type="sldNum" idx="12"/>
          </p:nvPr>
        </p:nvSpPr>
        <p:spPr>
          <a:xfrm>
            <a:off x="11976099" y="13081000"/>
            <a:ext cx="41910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ullets &amp; Photo">
  <p:cSld name="Title, Bullets &amp; Phot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6"/>
          <p:cNvSpPr>
            <a:spLocks noGrp="1"/>
          </p:cNvSpPr>
          <p:nvPr>
            <p:ph type="pic" idx="2"/>
          </p:nvPr>
        </p:nvSpPr>
        <p:spPr>
          <a:xfrm>
            <a:off x="13474700" y="3098800"/>
            <a:ext cx="8712200" cy="10199138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36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1800"/>
              <a:buNone/>
              <a:defRPr>
                <a:solidFill>
                  <a:srgbClr val="CA1F2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8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lvl="0" indent="-499364" algn="l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ts val="4264"/>
              <a:buFont typeface="Gill Sans"/>
              <a:buChar char="•"/>
              <a:defRPr sz="5200"/>
            </a:lvl1pPr>
            <a:lvl2pPr marL="914400" lvl="1" indent="-499364" algn="l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ts val="4264"/>
              <a:buFont typeface="Gill Sans"/>
              <a:buChar char="•"/>
              <a:defRPr sz="5200"/>
            </a:lvl2pPr>
            <a:lvl3pPr marL="1371600" lvl="2" indent="-499364" algn="l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ts val="4264"/>
              <a:buFont typeface="Gill Sans"/>
              <a:buChar char="•"/>
              <a:defRPr sz="5200"/>
            </a:lvl3pPr>
            <a:lvl4pPr marL="1828800" lvl="3" indent="-499364" algn="l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ts val="4264"/>
              <a:buFont typeface="Gill Sans"/>
              <a:buChar char="•"/>
              <a:defRPr sz="5200"/>
            </a:lvl4pPr>
            <a:lvl5pPr marL="2286000" lvl="4" indent="-499364" algn="l">
              <a:lnSpc>
                <a:spcPct val="100000"/>
              </a:lnSpc>
              <a:spcBef>
                <a:spcPts val="5300"/>
              </a:spcBef>
              <a:spcAft>
                <a:spcPts val="0"/>
              </a:spcAft>
              <a:buClr>
                <a:srgbClr val="535353"/>
              </a:buClr>
              <a:buSzPts val="4264"/>
              <a:buFont typeface="Gill Sans"/>
              <a:buChar char="•"/>
              <a:defRPr sz="5200"/>
            </a:lvl5pPr>
            <a:lvl6pPr marL="2743200" lvl="5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sldNum" idx="12"/>
          </p:nvPr>
        </p:nvSpPr>
        <p:spPr>
          <a:xfrm>
            <a:off x="11976099" y="13081000"/>
            <a:ext cx="41910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>
  <p:cSld name="Photo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7"/>
          <p:cNvSpPr>
            <a:spLocks noGrp="1"/>
          </p:cNvSpPr>
          <p:nvPr>
            <p:ph type="pic" idx="2"/>
          </p:nvPr>
        </p:nvSpPr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37"/>
          <p:cNvSpPr txBox="1">
            <a:spLocks noGrp="1"/>
          </p:cNvSpPr>
          <p:nvPr>
            <p:ph type="sldNum" idx="12"/>
          </p:nvPr>
        </p:nvSpPr>
        <p:spPr>
          <a:xfrm>
            <a:off x="11976099" y="13081000"/>
            <a:ext cx="41910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0"/>
          <p:cNvSpPr txBox="1">
            <a:spLocks noGrp="1"/>
          </p:cNvSpPr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noFill/>
          <a:ln>
            <a:solidFill>
              <a:srgbClr val="F3BE47"/>
            </a:solidFill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10000"/>
              <a:buFont typeface="Cambria"/>
              <a:buNone/>
              <a:defRPr sz="10000" b="0" i="0" u="none" strike="noStrike" cap="none">
                <a:solidFill>
                  <a:srgbClr val="96354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Gill Sans"/>
              <a:buNone/>
              <a:defRPr sz="100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Gill Sans"/>
              <a:buNone/>
              <a:defRPr sz="100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Gill Sans"/>
              <a:buNone/>
              <a:defRPr sz="100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Gill Sans"/>
              <a:buNone/>
              <a:defRPr sz="100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Gill Sans"/>
              <a:buNone/>
              <a:defRPr sz="100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Gill Sans"/>
              <a:buNone/>
              <a:defRPr sz="100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Gill Sans"/>
              <a:buNone/>
              <a:defRPr sz="100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Gill Sans"/>
              <a:buNone/>
              <a:defRPr sz="100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 lang="en-US" dirty="0"/>
          </a:p>
        </p:txBody>
      </p:sp>
      <p:sp>
        <p:nvSpPr>
          <p:cNvPr id="7" name="Google Shape;7;p30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>
            <a:lvl1pPr marL="457200" marR="0" lvl="0" indent="-561848" algn="l" rtl="0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5248"/>
              <a:buFont typeface="Gill Sans"/>
              <a:buChar char="•"/>
              <a:defRPr sz="64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561848" algn="l" rtl="0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5248"/>
              <a:buFont typeface="Gill Sans"/>
              <a:buChar char="•"/>
              <a:defRPr sz="64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561848" algn="l" rtl="0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5248"/>
              <a:buFont typeface="Gill Sans"/>
              <a:buChar char="•"/>
              <a:defRPr sz="64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561848" algn="l" rtl="0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5248"/>
              <a:buFont typeface="Gill Sans"/>
              <a:buChar char="•"/>
              <a:defRPr sz="64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561848" algn="l" rtl="0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5248"/>
              <a:buFont typeface="Gill Sans"/>
              <a:buChar char="•"/>
              <a:defRPr sz="64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561848" algn="l" rtl="0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5248"/>
              <a:buFont typeface="Gill Sans"/>
              <a:buChar char="•"/>
              <a:defRPr sz="64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561848" algn="l" rtl="0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5248"/>
              <a:buFont typeface="Gill Sans"/>
              <a:buChar char="•"/>
              <a:defRPr sz="64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561848" algn="l" rtl="0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5248"/>
              <a:buFont typeface="Gill Sans"/>
              <a:buChar char="•"/>
              <a:defRPr sz="64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561847" algn="l" rtl="0">
              <a:lnSpc>
                <a:spcPct val="120000"/>
              </a:lnSpc>
              <a:spcBef>
                <a:spcPts val="6500"/>
              </a:spcBef>
              <a:spcAft>
                <a:spcPts val="0"/>
              </a:spcAft>
              <a:buClr>
                <a:srgbClr val="535353"/>
              </a:buClr>
              <a:buSzPts val="5248"/>
              <a:buFont typeface="Gill Sans"/>
              <a:buChar char="•"/>
              <a:defRPr sz="64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 dirty="0"/>
          </a:p>
        </p:txBody>
      </p:sp>
      <p:sp>
        <p:nvSpPr>
          <p:cNvPr id="8" name="Google Shape;8;p30"/>
          <p:cNvSpPr txBox="1">
            <a:spLocks noGrp="1"/>
          </p:cNvSpPr>
          <p:nvPr>
            <p:ph type="sldNum" idx="12"/>
          </p:nvPr>
        </p:nvSpPr>
        <p:spPr>
          <a:xfrm>
            <a:off x="11976099" y="13081000"/>
            <a:ext cx="419101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2400" b="0" i="0" u="none" strike="noStrike" cap="none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 baseline="0">
          <a:solidFill>
            <a:srgbClr val="CA1F2F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CA1F2F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unity3d.com/2021.3/Documentation/Manual/index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forum.unity.com/" TargetMode="External"/><Relationship Id="rId4" Type="http://schemas.openxmlformats.org/officeDocument/2006/relationships/hyperlink" Target="https://learn.unity.com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turbosquid.com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hyperlink" Target="https://3dwarehouse.sketchup.com/" TargetMode="External"/><Relationship Id="rId4" Type="http://schemas.openxmlformats.org/officeDocument/2006/relationships/hyperlink" Target="http://www.cgtrader.com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ssetstore.unity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unity3d.com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"/>
          <p:cNvSpPr txBox="1">
            <a:spLocks noGrp="1"/>
          </p:cNvSpPr>
          <p:nvPr>
            <p:ph type="title"/>
          </p:nvPr>
        </p:nvSpPr>
        <p:spPr>
          <a:xfrm>
            <a:off x="3548062" y="2875359"/>
            <a:ext cx="17287876" cy="288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8800"/>
              <a:buFont typeface="Gill Sans"/>
              <a:buNone/>
            </a:pPr>
            <a:r>
              <a:rPr lang="en-US" sz="8800" b="1" i="0" u="none" strike="noStrike" cap="none" dirty="0">
                <a:latin typeface="Gill Sans"/>
                <a:ea typeface="Gill Sans"/>
                <a:cs typeface="Gill Sans"/>
                <a:sym typeface="Gill Sans"/>
              </a:rPr>
              <a:t>Introduction to Unity3D</a:t>
            </a:r>
            <a:endParaRPr dirty="0"/>
          </a:p>
        </p:txBody>
      </p:sp>
      <p:sp>
        <p:nvSpPr>
          <p:cNvPr id="46" name="Google Shape;46;p1"/>
          <p:cNvSpPr txBox="1">
            <a:spLocks noGrp="1"/>
          </p:cNvSpPr>
          <p:nvPr>
            <p:ph type="body" idx="1"/>
          </p:nvPr>
        </p:nvSpPr>
        <p:spPr>
          <a:xfrm>
            <a:off x="3548062" y="7411640"/>
            <a:ext cx="17287876" cy="449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/>
          <a:p>
            <a:pPr marL="0" indent="0"/>
            <a:r>
              <a:rPr lang="en-US" sz="50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Kate Wang and</a:t>
            </a:r>
            <a:r>
              <a:rPr lang="en-US" sz="5000" dirty="0">
                <a:solidFill>
                  <a:srgbClr val="000000"/>
                </a:solidFill>
              </a:rPr>
              <a:t> </a:t>
            </a:r>
            <a:r>
              <a:rPr lang="en-US" dirty="0"/>
              <a:t>Rhoda Asamoah</a:t>
            </a:r>
          </a:p>
          <a:p>
            <a:pPr marL="0" indent="0"/>
            <a:endParaRPr lang="en-US" sz="5000" b="0" i="0" u="none" strike="noStrike" cap="none" dirty="0">
              <a:solidFill>
                <a:srgbClr val="000000"/>
              </a:solidFill>
              <a:latin typeface="Gill Sans"/>
              <a:ea typeface="Gill Sans"/>
              <a:cs typeface="Gill Sans"/>
            </a:endParaRPr>
          </a:p>
        </p:txBody>
      </p:sp>
      <p:cxnSp>
        <p:nvCxnSpPr>
          <p:cNvPr id="47" name="Google Shape;47;p1"/>
          <p:cNvCxnSpPr/>
          <p:nvPr/>
        </p:nvCxnSpPr>
        <p:spPr>
          <a:xfrm>
            <a:off x="5181600" y="5764009"/>
            <a:ext cx="14142720" cy="0"/>
          </a:xfrm>
          <a:prstGeom prst="straightConnector1">
            <a:avLst/>
          </a:prstGeom>
          <a:noFill/>
          <a:ln w="76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4EB8B3-7FA9-5186-EF8A-644DBEB3BD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533400"/>
            <a:ext cx="24383999" cy="12649199"/>
          </a:xfrm>
          <a:prstGeom prst="rect">
            <a:avLst/>
          </a:prstGeom>
        </p:spPr>
      </p:pic>
      <p:sp>
        <p:nvSpPr>
          <p:cNvPr id="113" name="Google Shape;113;p10"/>
          <p:cNvSpPr/>
          <p:nvPr/>
        </p:nvSpPr>
        <p:spPr>
          <a:xfrm>
            <a:off x="14486552" y="7294753"/>
            <a:ext cx="4377918" cy="5887846"/>
          </a:xfrm>
          <a:prstGeom prst="rect">
            <a:avLst/>
          </a:prstGeom>
          <a:noFill/>
          <a:ln w="203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000"/>
              <a:buFont typeface="Gill Sans"/>
              <a:buNone/>
            </a:pPr>
            <a:endParaRPr sz="5000" b="0" i="0" u="none" strike="noStrike" cap="none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4" name="Google Shape;114;p10"/>
          <p:cNvSpPr txBox="1"/>
          <p:nvPr/>
        </p:nvSpPr>
        <p:spPr>
          <a:xfrm>
            <a:off x="15263869" y="9417938"/>
            <a:ext cx="2823283" cy="16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55"/>
              </a:buClr>
              <a:buSzPts val="5000"/>
              <a:buFont typeface="Gill Sans"/>
              <a:buNone/>
            </a:pPr>
            <a:r>
              <a:rPr lang="en-US" sz="5000" b="1" i="0" u="none" strike="noStrike" cap="none" dirty="0">
                <a:solidFill>
                  <a:srgbClr val="F3BE47"/>
                </a:solidFill>
                <a:latin typeface="Gill Sans"/>
                <a:ea typeface="Gill Sans"/>
                <a:cs typeface="Gill Sans"/>
                <a:sym typeface="Gill Sans"/>
              </a:rPr>
              <a:t>Project </a:t>
            </a:r>
            <a:endParaRPr dirty="0">
              <a:solidFill>
                <a:srgbClr val="F3BE4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55"/>
              </a:buClr>
              <a:buSzPts val="5000"/>
              <a:buFont typeface="Gill Sans"/>
              <a:buNone/>
            </a:pPr>
            <a:r>
              <a:rPr lang="en-US" sz="5000" b="1" i="0" u="none" strike="noStrike" cap="none" dirty="0">
                <a:solidFill>
                  <a:srgbClr val="F3BE47"/>
                </a:solidFill>
                <a:latin typeface="Gill Sans"/>
                <a:ea typeface="Gill Sans"/>
                <a:cs typeface="Gill Sans"/>
                <a:sym typeface="Gill Sans"/>
              </a:rPr>
              <a:t>View</a:t>
            </a:r>
            <a:endParaRPr dirty="0">
              <a:solidFill>
                <a:srgbClr val="F3BE47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0BE8AA-E9D3-871B-73F6-440DFB3B1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533400"/>
            <a:ext cx="24383999" cy="12649199"/>
          </a:xfrm>
          <a:prstGeom prst="rect">
            <a:avLst/>
          </a:prstGeom>
        </p:spPr>
      </p:pic>
      <p:sp>
        <p:nvSpPr>
          <p:cNvPr id="120" name="Google Shape;120;p11"/>
          <p:cNvSpPr/>
          <p:nvPr/>
        </p:nvSpPr>
        <p:spPr>
          <a:xfrm>
            <a:off x="18683100" y="1628006"/>
            <a:ext cx="5700899" cy="11554594"/>
          </a:xfrm>
          <a:prstGeom prst="rect">
            <a:avLst/>
          </a:prstGeom>
          <a:noFill/>
          <a:ln w="203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000"/>
              <a:buFont typeface="Gill Sans"/>
              <a:buNone/>
            </a:pPr>
            <a:endParaRPr sz="5000" b="0" i="0" u="none" strike="noStrike" cap="none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1" name="Google Shape;121;p11"/>
          <p:cNvSpPr txBox="1"/>
          <p:nvPr/>
        </p:nvSpPr>
        <p:spPr>
          <a:xfrm>
            <a:off x="19844405" y="6037261"/>
            <a:ext cx="3378288" cy="16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55"/>
              </a:buClr>
              <a:buSzPts val="5000"/>
              <a:buFont typeface="Gill Sans"/>
              <a:buNone/>
            </a:pPr>
            <a:r>
              <a:rPr lang="en-US" sz="5000" b="1" i="0" u="none" strike="noStrike" cap="none" dirty="0">
                <a:solidFill>
                  <a:srgbClr val="F3BE47"/>
                </a:solidFill>
                <a:latin typeface="Gill Sans"/>
                <a:ea typeface="Gill Sans"/>
                <a:cs typeface="Gill Sans"/>
                <a:sym typeface="Gill Sans"/>
              </a:rPr>
              <a:t>Inspector</a:t>
            </a:r>
            <a:endParaRPr dirty="0">
              <a:solidFill>
                <a:srgbClr val="F3BE4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55"/>
              </a:buClr>
              <a:buSzPts val="5000"/>
              <a:buFont typeface="Gill Sans"/>
              <a:buNone/>
            </a:pPr>
            <a:r>
              <a:rPr lang="en-US" sz="5000" b="1" i="0" u="none" strike="noStrike" cap="none" dirty="0">
                <a:solidFill>
                  <a:srgbClr val="F3BE47"/>
                </a:solidFill>
                <a:latin typeface="Gill Sans"/>
                <a:ea typeface="Gill Sans"/>
                <a:cs typeface="Gill Sans"/>
                <a:sym typeface="Gill Sans"/>
              </a:rPr>
              <a:t>View</a:t>
            </a:r>
            <a:endParaRPr dirty="0">
              <a:solidFill>
                <a:srgbClr val="F3BE47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737D42-109D-3EBD-DCCD-BE815B5EAF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533400"/>
            <a:ext cx="24383999" cy="12649199"/>
          </a:xfrm>
          <a:prstGeom prst="rect">
            <a:avLst/>
          </a:prstGeom>
        </p:spPr>
      </p:pic>
      <p:sp>
        <p:nvSpPr>
          <p:cNvPr id="127" name="Google Shape;127;p12"/>
          <p:cNvSpPr/>
          <p:nvPr/>
        </p:nvSpPr>
        <p:spPr>
          <a:xfrm>
            <a:off x="11336585" y="1192696"/>
            <a:ext cx="1710828" cy="556591"/>
          </a:xfrm>
          <a:prstGeom prst="rect">
            <a:avLst/>
          </a:prstGeom>
          <a:noFill/>
          <a:ln w="203200" cap="flat" cmpd="sng">
            <a:solidFill>
              <a:srgbClr val="FFCD55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000"/>
              <a:buFont typeface="Gill Sans"/>
              <a:buNone/>
            </a:pPr>
            <a:endParaRPr sz="5000" b="0" i="0" u="none" strike="noStrike" cap="none">
              <a:solidFill>
                <a:srgbClr val="F3BE47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8" name="Google Shape;128;p12"/>
          <p:cNvSpPr txBox="1"/>
          <p:nvPr/>
        </p:nvSpPr>
        <p:spPr>
          <a:xfrm>
            <a:off x="6432137" y="1034974"/>
            <a:ext cx="4904448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55"/>
              </a:buClr>
              <a:buSzPts val="5000"/>
              <a:buFont typeface="Gill Sans"/>
              <a:buNone/>
            </a:pPr>
            <a:r>
              <a:rPr lang="en-US" sz="5000" b="1" i="0" u="none" strike="noStrike" cap="none" dirty="0">
                <a:solidFill>
                  <a:srgbClr val="F3BE47"/>
                </a:solidFill>
                <a:latin typeface="Gill Sans"/>
                <a:ea typeface="Gill Sans"/>
                <a:cs typeface="Gill Sans"/>
                <a:sym typeface="Gill Sans"/>
              </a:rPr>
              <a:t>Play Controls</a:t>
            </a:r>
            <a:endParaRPr dirty="0">
              <a:solidFill>
                <a:srgbClr val="F3BE47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</a:pPr>
            <a:r>
              <a:rPr lang="en-US" sz="7800" b="1" cap="none" dirty="0">
                <a:solidFill>
                  <a:srgbClr val="CA1F2F"/>
                </a:solidFill>
                <a:latin typeface="Gill Sans"/>
                <a:ea typeface="Gill Sans"/>
                <a:cs typeface="Gill Sans"/>
                <a:sym typeface="Gill Sans"/>
              </a:rPr>
              <a:t>Unity Help Pages</a:t>
            </a:r>
            <a:endParaRPr dirty="0">
              <a:solidFill>
                <a:srgbClr val="CA1F2F"/>
              </a:solidFill>
            </a:endParaRPr>
          </a:p>
        </p:txBody>
      </p:sp>
      <p:sp>
        <p:nvSpPr>
          <p:cNvPr id="134" name="Google Shape;134;p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Gill Sans"/>
              <a:buNone/>
            </a:pPr>
            <a:r>
              <a:rPr lang="en-US" sz="5600" b="0" dirty="0">
                <a:latin typeface="Gill Sans"/>
                <a:ea typeface="Gill Sans"/>
                <a:cs typeface="Gill Sans"/>
                <a:sym typeface="Gill Sans"/>
              </a:rPr>
              <a:t>Scripting Documentation - </a:t>
            </a:r>
            <a:r>
              <a:rPr lang="en-US" sz="5600" b="0" dirty="0">
                <a:latin typeface="Gill Sans"/>
                <a:ea typeface="Gill Sans"/>
                <a:cs typeface="Gill Sans"/>
                <a:sym typeface="Gill Sans"/>
                <a:hlinkClick r:id="rId3"/>
              </a:rPr>
              <a:t>https://docs.unity3d.com/Manual/index.html 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Gill Sans"/>
              <a:buNone/>
            </a:pPr>
            <a:r>
              <a:rPr lang="en-US" sz="5600" b="0" dirty="0">
                <a:latin typeface="Gill Sans"/>
                <a:ea typeface="Gill Sans"/>
                <a:cs typeface="Gill Sans"/>
                <a:sym typeface="Gill Sans"/>
              </a:rPr>
              <a:t>Tutorials - </a:t>
            </a:r>
            <a:r>
              <a:rPr lang="en-US" sz="5600" b="0" dirty="0">
                <a:latin typeface="Gill Sans"/>
                <a:ea typeface="Gill Sans"/>
                <a:cs typeface="Gill Sans"/>
                <a:sym typeface="Gill Sans"/>
                <a:hlinkClick r:id="rId4"/>
              </a:rPr>
              <a:t>https://learn.unity.com/</a:t>
            </a:r>
            <a:r>
              <a:rPr lang="en-US" sz="5600" b="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Gill Sans"/>
              <a:buNone/>
            </a:pPr>
            <a:r>
              <a:rPr lang="en-US" sz="5600" b="0" dirty="0">
                <a:latin typeface="Gill Sans"/>
                <a:ea typeface="Gill Sans"/>
                <a:cs typeface="Gill Sans"/>
                <a:sym typeface="Gill Sans"/>
              </a:rPr>
              <a:t>User Forums - </a:t>
            </a:r>
            <a:r>
              <a:rPr lang="en-US" u="sng" dirty="0">
                <a:solidFill>
                  <a:srgbClr val="0000FF"/>
                </a:solidFill>
                <a:hlinkClick r:id="rId5"/>
              </a:rPr>
              <a:t>https://forum.unity.com/</a:t>
            </a:r>
            <a:r>
              <a:rPr lang="en-US" u="sng" dirty="0">
                <a:solidFill>
                  <a:srgbClr val="0000FF"/>
                </a:solidFill>
              </a:rPr>
              <a:t> </a:t>
            </a:r>
            <a:endParaRPr dirty="0"/>
          </a:p>
        </p:txBody>
      </p:sp>
      <p:cxnSp>
        <p:nvCxnSpPr>
          <p:cNvPr id="135" name="Google Shape;135;p13"/>
          <p:cNvCxnSpPr/>
          <p:nvPr/>
        </p:nvCxnSpPr>
        <p:spPr>
          <a:xfrm>
            <a:off x="7741920" y="2075929"/>
            <a:ext cx="8869680" cy="0"/>
          </a:xfrm>
          <a:prstGeom prst="straightConnector1">
            <a:avLst/>
          </a:prstGeom>
          <a:noFill/>
          <a:ln w="76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</a:pPr>
            <a:r>
              <a:rPr lang="en-US" sz="7800" b="1" cap="none" dirty="0">
                <a:solidFill>
                  <a:srgbClr val="CA1F2F"/>
                </a:solidFill>
                <a:latin typeface="Gill Sans"/>
                <a:ea typeface="Gill Sans"/>
                <a:cs typeface="Gill Sans"/>
                <a:sym typeface="Gill Sans"/>
              </a:rPr>
              <a:t>Basic Unity Concepts</a:t>
            </a:r>
            <a:endParaRPr dirty="0">
              <a:solidFill>
                <a:srgbClr val="CA1F2F"/>
              </a:solidFill>
            </a:endParaRPr>
          </a:p>
        </p:txBody>
      </p:sp>
      <p:sp>
        <p:nvSpPr>
          <p:cNvPr id="141" name="Google Shape;141;p1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/>
          <a:p>
            <a:pPr marL="332795" lvl="0" indent="-33279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Game Objects &amp; Components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Prefabs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Tags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Layers</a:t>
            </a:r>
            <a:endParaRPr dirty="0"/>
          </a:p>
        </p:txBody>
      </p:sp>
      <p:cxnSp>
        <p:nvCxnSpPr>
          <p:cNvPr id="142" name="Google Shape;142;p14"/>
          <p:cNvCxnSpPr/>
          <p:nvPr/>
        </p:nvCxnSpPr>
        <p:spPr>
          <a:xfrm>
            <a:off x="6766560" y="2042160"/>
            <a:ext cx="10789920" cy="33769"/>
          </a:xfrm>
          <a:prstGeom prst="straightConnector1">
            <a:avLst/>
          </a:prstGeom>
          <a:noFill/>
          <a:ln w="76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</a:pPr>
            <a:r>
              <a:rPr lang="en-US" sz="7800" b="1" cap="none" dirty="0">
                <a:solidFill>
                  <a:srgbClr val="CA1F2F"/>
                </a:solidFill>
                <a:latin typeface="Gill Sans"/>
                <a:ea typeface="Gill Sans"/>
                <a:cs typeface="Gill Sans"/>
                <a:sym typeface="Gill Sans"/>
              </a:rPr>
              <a:t>Game Objects &amp; Components</a:t>
            </a:r>
            <a:endParaRPr dirty="0">
              <a:solidFill>
                <a:srgbClr val="CA1F2F"/>
              </a:solidFill>
            </a:endParaRPr>
          </a:p>
        </p:txBody>
      </p:sp>
      <p:sp>
        <p:nvSpPr>
          <p:cNvPr id="148" name="Google Shape;148;p15"/>
          <p:cNvSpPr txBox="1">
            <a:spLocks noGrp="1"/>
          </p:cNvSpPr>
          <p:nvPr>
            <p:ph type="body" idx="1"/>
          </p:nvPr>
        </p:nvSpPr>
        <p:spPr>
          <a:xfrm>
            <a:off x="1196405" y="2923824"/>
            <a:ext cx="11293605" cy="964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/>
          <a:p>
            <a:pPr marL="0" indent="0">
              <a:spcBef>
                <a:spcPts val="0"/>
              </a:spcBef>
              <a:buSzPts val="5600"/>
              <a:buNone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Game Object: </a:t>
            </a:r>
            <a:r>
              <a:rPr lang="en-US" dirty="0"/>
              <a:t>Any</a:t>
            </a:r>
            <a:r>
              <a:rPr lang="en-US" b="0" dirty="0"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dirty="0"/>
              <a:t>object </a:t>
            </a:r>
            <a:r>
              <a:rPr lang="en-US" b="0" dirty="0">
                <a:latin typeface="Gill Sans"/>
                <a:ea typeface="Gill Sans"/>
                <a:cs typeface="Gill Sans"/>
                <a:sym typeface="Gill Sans"/>
              </a:rPr>
              <a:t>within your Unity scene (Hierarchy)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Gill Sans"/>
              <a:buNone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Component: </a:t>
            </a:r>
            <a:r>
              <a:rPr lang="en-US" b="0" dirty="0">
                <a:latin typeface="Gill Sans"/>
                <a:ea typeface="Gill Sans"/>
                <a:cs typeface="Gill Sans"/>
                <a:sym typeface="Gill Sans"/>
              </a:rPr>
              <a:t>Every Game Object is made up of Components (e.g., Transform)</a:t>
            </a:r>
            <a:endParaRPr dirty="0"/>
          </a:p>
        </p:txBody>
      </p:sp>
      <p:cxnSp>
        <p:nvCxnSpPr>
          <p:cNvPr id="150" name="Google Shape;150;p15"/>
          <p:cNvCxnSpPr/>
          <p:nvPr/>
        </p:nvCxnSpPr>
        <p:spPr>
          <a:xfrm>
            <a:off x="4663440" y="2075929"/>
            <a:ext cx="15148560" cy="0"/>
          </a:xfrm>
          <a:prstGeom prst="straightConnector1">
            <a:avLst/>
          </a:prstGeom>
          <a:noFill/>
          <a:ln w="76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2BCBC6C-D6F3-3D49-CD24-E966EC160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0010" y="3316914"/>
            <a:ext cx="11498125" cy="856432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</a:pPr>
            <a:r>
              <a:rPr lang="en-US" sz="7800" b="1" cap="none" dirty="0">
                <a:latin typeface="Gill Sans"/>
                <a:ea typeface="Gill Sans"/>
                <a:cs typeface="Gill Sans"/>
                <a:sym typeface="Gill Sans"/>
              </a:rPr>
              <a:t>Prefabs</a:t>
            </a:r>
            <a:endParaRPr dirty="0"/>
          </a:p>
        </p:txBody>
      </p:sp>
      <p:sp>
        <p:nvSpPr>
          <p:cNvPr id="156" name="Google Shape;156;p16"/>
          <p:cNvSpPr txBox="1">
            <a:spLocks noGrp="1"/>
          </p:cNvSpPr>
          <p:nvPr>
            <p:ph type="body" idx="1"/>
          </p:nvPr>
        </p:nvSpPr>
        <p:spPr>
          <a:xfrm>
            <a:off x="1196405" y="2923824"/>
            <a:ext cx="14745960" cy="964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/>
          <a:p>
            <a:pPr marL="319483" lvl="0" indent="-319483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8"/>
              <a:buFont typeface="Gill Sans"/>
              <a:buChar char="๏"/>
            </a:pPr>
            <a:r>
              <a:rPr lang="en-US" sz="5376" dirty="0"/>
              <a:t>Prefab = Preconfigured Game Object</a:t>
            </a:r>
            <a:endParaRPr dirty="0"/>
          </a:p>
          <a:p>
            <a:pPr marL="319483" lvl="0" indent="-319483" algn="l" rtl="0">
              <a:lnSpc>
                <a:spcPct val="120000"/>
              </a:lnSpc>
              <a:spcBef>
                <a:spcPts val="4400"/>
              </a:spcBef>
              <a:spcAft>
                <a:spcPts val="0"/>
              </a:spcAft>
              <a:buClr>
                <a:srgbClr val="000000"/>
              </a:buClr>
              <a:buSzPts val="4408"/>
              <a:buFont typeface="Gill Sans"/>
              <a:buChar char="๏"/>
            </a:pPr>
            <a:r>
              <a:rPr lang="en-US" sz="5376" dirty="0"/>
              <a:t>Prefabs are something you wish to use over and over again with minor tweaks, such as buildings, characters, levels, cameras, etc.</a:t>
            </a:r>
            <a:endParaRPr dirty="0"/>
          </a:p>
          <a:p>
            <a:pPr marL="319483" lvl="0" indent="-319483" algn="l" rtl="0">
              <a:lnSpc>
                <a:spcPct val="120000"/>
              </a:lnSpc>
              <a:spcBef>
                <a:spcPts val="4400"/>
              </a:spcBef>
              <a:spcAft>
                <a:spcPts val="0"/>
              </a:spcAft>
              <a:buClr>
                <a:srgbClr val="000000"/>
              </a:buClr>
              <a:buSzPts val="4408"/>
              <a:buFont typeface="Gill Sans"/>
              <a:buChar char="๏"/>
            </a:pPr>
            <a:r>
              <a:rPr lang="en-US" sz="5376" dirty="0"/>
              <a:t>Making changes to a Prefab Game Object allows you to push those changes to all other Game Objects of that type if desired </a:t>
            </a:r>
            <a:endParaRPr dirty="0"/>
          </a:p>
        </p:txBody>
      </p:sp>
      <p:cxnSp>
        <p:nvCxnSpPr>
          <p:cNvPr id="158" name="Google Shape;158;p16"/>
          <p:cNvCxnSpPr/>
          <p:nvPr/>
        </p:nvCxnSpPr>
        <p:spPr>
          <a:xfrm>
            <a:off x="9753600" y="2075929"/>
            <a:ext cx="4693920" cy="0"/>
          </a:xfrm>
          <a:prstGeom prst="straightConnector1">
            <a:avLst/>
          </a:prstGeom>
          <a:noFill/>
          <a:ln w="76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914BC22-CA7F-BB7A-8810-A446FA35B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9477" y="2299383"/>
            <a:ext cx="8257248" cy="964771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C89FE3-02C0-CA7D-E94A-32008782DD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394" t="8261" b="28164"/>
          <a:stretch/>
        </p:blipFill>
        <p:spPr>
          <a:xfrm>
            <a:off x="16995914" y="2075929"/>
            <a:ext cx="6467330" cy="10704204"/>
          </a:xfrm>
          <a:prstGeom prst="rect">
            <a:avLst/>
          </a:prstGeom>
        </p:spPr>
      </p:pic>
      <p:sp>
        <p:nvSpPr>
          <p:cNvPr id="163" name="Google Shape;163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</a:pPr>
            <a:r>
              <a:rPr lang="en-US" sz="7800" b="1" cap="none" dirty="0">
                <a:latin typeface="Gill Sans"/>
                <a:ea typeface="Gill Sans"/>
                <a:cs typeface="Gill Sans"/>
                <a:sym typeface="Gill Sans"/>
              </a:rPr>
              <a:t>Tags</a:t>
            </a:r>
            <a:endParaRPr dirty="0"/>
          </a:p>
        </p:txBody>
      </p:sp>
      <p:sp>
        <p:nvSpPr>
          <p:cNvPr id="164" name="Google Shape;164;p17"/>
          <p:cNvSpPr txBox="1">
            <a:spLocks noGrp="1"/>
          </p:cNvSpPr>
          <p:nvPr>
            <p:ph type="body" idx="1"/>
          </p:nvPr>
        </p:nvSpPr>
        <p:spPr>
          <a:xfrm>
            <a:off x="1196405" y="2923824"/>
            <a:ext cx="15407654" cy="964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Gill Sans"/>
              <a:buNone/>
            </a:pPr>
            <a:r>
              <a:rPr lang="en-US" sz="5600"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Allows you to group Game Objects together (e.g., enemy)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Gill Sans"/>
              <a:buNone/>
            </a:pPr>
            <a:r>
              <a:rPr lang="en-US" sz="5600"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Allows you to search for objects in code</a:t>
            </a:r>
            <a:endParaRPr/>
          </a:p>
        </p:txBody>
      </p:sp>
      <p:cxnSp>
        <p:nvCxnSpPr>
          <p:cNvPr id="166" name="Google Shape;166;p17"/>
          <p:cNvCxnSpPr/>
          <p:nvPr/>
        </p:nvCxnSpPr>
        <p:spPr>
          <a:xfrm>
            <a:off x="10850880" y="2075929"/>
            <a:ext cx="2804160" cy="0"/>
          </a:xfrm>
          <a:prstGeom prst="straightConnector1">
            <a:avLst/>
          </a:prstGeom>
          <a:noFill/>
          <a:ln w="76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</a:pPr>
            <a:r>
              <a:rPr lang="en-US" sz="7800" b="1" cap="none" dirty="0">
                <a:latin typeface="Gill Sans"/>
                <a:ea typeface="Gill Sans"/>
                <a:cs typeface="Gill Sans"/>
                <a:sym typeface="Gill Sans"/>
              </a:rPr>
              <a:t>Layers</a:t>
            </a:r>
            <a:endParaRPr dirty="0"/>
          </a:p>
        </p:txBody>
      </p:sp>
      <p:sp>
        <p:nvSpPr>
          <p:cNvPr id="172" name="Google Shape;172;p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Gill Sans"/>
              <a:buNone/>
            </a:pPr>
            <a:r>
              <a:rPr lang="en-US" sz="5600"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Another way of grouping things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Gill Sans"/>
              <a:buNone/>
            </a:pPr>
            <a:r>
              <a:rPr lang="en-US" sz="5600"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You can show or hide layers in the Scene View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Gill Sans"/>
              <a:buNone/>
            </a:pPr>
            <a:r>
              <a:rPr lang="en-US" sz="5600" b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Often used to control rendering objects differently</a:t>
            </a:r>
            <a:endParaRPr/>
          </a:p>
        </p:txBody>
      </p:sp>
      <p:cxnSp>
        <p:nvCxnSpPr>
          <p:cNvPr id="174" name="Google Shape;174;p18"/>
          <p:cNvCxnSpPr/>
          <p:nvPr/>
        </p:nvCxnSpPr>
        <p:spPr>
          <a:xfrm>
            <a:off x="10363200" y="2075929"/>
            <a:ext cx="3596640" cy="0"/>
          </a:xfrm>
          <a:prstGeom prst="straightConnector1">
            <a:avLst/>
          </a:prstGeom>
          <a:noFill/>
          <a:ln w="76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2A792C5-4726-2FF9-A367-8C8A982CFD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225" t="8068" b="28357"/>
          <a:stretch/>
        </p:blipFill>
        <p:spPr>
          <a:xfrm>
            <a:off x="16995915" y="2075929"/>
            <a:ext cx="6462112" cy="1061248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</a:pPr>
            <a:r>
              <a:rPr lang="en-US" sz="7800" b="1" cap="none" dirty="0">
                <a:latin typeface="Gill Sans"/>
                <a:ea typeface="Gill Sans"/>
                <a:cs typeface="Gill Sans"/>
                <a:sym typeface="Gill Sans"/>
              </a:rPr>
              <a:t>Navigating Unity</a:t>
            </a:r>
            <a:endParaRPr dirty="0"/>
          </a:p>
        </p:txBody>
      </p:sp>
      <p:sp>
        <p:nvSpPr>
          <p:cNvPr id="180" name="Google Shape;180;p1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Gill Sans"/>
              <a:buNone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Pan: Left Mouse Button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Gill Sans"/>
              <a:buNone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Zoom: Right Mouse Button + Alt / Scroll </a:t>
            </a:r>
            <a:r>
              <a:rPr lang="en-US" dirty="0"/>
              <a:t>W</a:t>
            </a: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heel</a:t>
            </a:r>
            <a:endParaRPr dirty="0"/>
          </a:p>
          <a:p>
            <a:pPr marL="0" lvl="0" indent="0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Gill Sans"/>
              <a:buNone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Rotate: Left Mouse Button + Alt / Right Mouse</a:t>
            </a:r>
          </a:p>
          <a:p>
            <a:pPr marL="0" lvl="0" indent="0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Gill Sans"/>
              <a:buNone/>
            </a:pPr>
            <a:r>
              <a:rPr lang="en-US" dirty="0"/>
              <a:t>Move: </a:t>
            </a: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Right Mouse Button + </a:t>
            </a:r>
            <a:r>
              <a:rPr lang="en-US" dirty="0"/>
              <a:t>WASD Keys</a:t>
            </a:r>
            <a:endParaRPr dirty="0"/>
          </a:p>
        </p:txBody>
      </p:sp>
      <p:cxnSp>
        <p:nvCxnSpPr>
          <p:cNvPr id="2" name="Google Shape;174;p18">
            <a:extLst>
              <a:ext uri="{FF2B5EF4-FFF2-40B4-BE49-F238E27FC236}">
                <a16:creationId xmlns:a16="http://schemas.microsoft.com/office/drawing/2014/main" id="{07EA3F5F-905F-E948-5643-FFFEAFC0BF93}"/>
              </a:ext>
            </a:extLst>
          </p:cNvPr>
          <p:cNvCxnSpPr>
            <a:cxnSpLocks/>
          </p:cNvCxnSpPr>
          <p:nvPr/>
        </p:nvCxnSpPr>
        <p:spPr>
          <a:xfrm>
            <a:off x="8027750" y="2075929"/>
            <a:ext cx="8328499" cy="0"/>
          </a:xfrm>
          <a:prstGeom prst="straightConnector1">
            <a:avLst/>
          </a:prstGeom>
          <a:noFill/>
          <a:ln w="76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F0BF31C-1446-C8F5-1732-F021DAA4A0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" t="15975" r="97026" b="66825"/>
          <a:stretch/>
        </p:blipFill>
        <p:spPr>
          <a:xfrm>
            <a:off x="17538644" y="2999210"/>
            <a:ext cx="1868689" cy="593240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228424-C303-90EB-0153-B2543EB87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8717" y="7702821"/>
            <a:ext cx="8056157" cy="5370771"/>
          </a:xfrm>
          <a:prstGeom prst="rect">
            <a:avLst/>
          </a:prstGeom>
        </p:spPr>
      </p:pic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</a:pPr>
            <a:r>
              <a:rPr lang="en-US" dirty="0">
                <a:solidFill>
                  <a:srgbClr val="CA1F2F"/>
                </a:solidFill>
              </a:rPr>
              <a:t>Game Engines</a:t>
            </a:r>
            <a:endParaRPr dirty="0">
              <a:solidFill>
                <a:srgbClr val="CA1F2F"/>
              </a:solidFill>
            </a:endParaRPr>
          </a:p>
        </p:txBody>
      </p:sp>
      <p:sp>
        <p:nvSpPr>
          <p:cNvPr id="53" name="Google Shape;53;p3"/>
          <p:cNvSpPr txBox="1">
            <a:spLocks noGrp="1"/>
          </p:cNvSpPr>
          <p:nvPr>
            <p:ph type="body" idx="1"/>
          </p:nvPr>
        </p:nvSpPr>
        <p:spPr>
          <a:xfrm>
            <a:off x="1196405" y="2923824"/>
            <a:ext cx="14138938" cy="964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Gill Sans"/>
              <a:buNone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Game engines are designed for the creation and development of 2D/3D games</a:t>
            </a:r>
            <a:endParaRPr dirty="0"/>
          </a:p>
        </p:txBody>
      </p:sp>
      <p:pic>
        <p:nvPicPr>
          <p:cNvPr id="55" name="Google Shape;55;p3" descr="logo_vertical_black.pd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81612" y="9296630"/>
            <a:ext cx="4820775" cy="217591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3"/>
          <p:cNvSpPr txBox="1"/>
          <p:nvPr/>
        </p:nvSpPr>
        <p:spPr>
          <a:xfrm>
            <a:off x="16349964" y="2835323"/>
            <a:ext cx="7482683" cy="982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Gill Sans"/>
              <a:buNone/>
            </a:pPr>
            <a:r>
              <a:rPr lang="en-US" sz="6400" b="1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Components</a:t>
            </a:r>
            <a:endParaRPr dirty="0"/>
          </a:p>
          <a:p>
            <a:pPr marL="736600" marR="0" lvl="0" indent="-736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48"/>
              <a:buFont typeface="Gill Sans"/>
              <a:buChar char="๏"/>
            </a:pPr>
            <a:r>
              <a:rPr lang="en-US" sz="64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Renderer</a:t>
            </a:r>
            <a:endParaRPr dirty="0"/>
          </a:p>
          <a:p>
            <a:pPr marL="736600" marR="0" lvl="0" indent="-736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48"/>
              <a:buFont typeface="Gill Sans"/>
              <a:buChar char="๏"/>
            </a:pPr>
            <a:r>
              <a:rPr lang="en-US" sz="64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Physics Engine</a:t>
            </a:r>
            <a:endParaRPr dirty="0"/>
          </a:p>
          <a:p>
            <a:pPr marL="736600" marR="0" lvl="0" indent="-736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48"/>
              <a:buFont typeface="Gill Sans"/>
              <a:buChar char="๏"/>
            </a:pPr>
            <a:r>
              <a:rPr lang="en-US" sz="64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Sound</a:t>
            </a:r>
            <a:endParaRPr dirty="0"/>
          </a:p>
          <a:p>
            <a:pPr marL="736600" marR="0" lvl="0" indent="-736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48"/>
              <a:buFont typeface="Gill Sans"/>
              <a:buChar char="๏"/>
            </a:pPr>
            <a:r>
              <a:rPr lang="en-US" sz="64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Scripting</a:t>
            </a:r>
            <a:endParaRPr dirty="0"/>
          </a:p>
          <a:p>
            <a:pPr marL="736600" marR="0" lvl="0" indent="-736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48"/>
              <a:buFont typeface="Gill Sans"/>
              <a:buChar char="๏"/>
            </a:pPr>
            <a:r>
              <a:rPr lang="en-US" sz="64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Animation</a:t>
            </a:r>
            <a:endParaRPr dirty="0"/>
          </a:p>
          <a:p>
            <a:pPr marL="736600" marR="0" lvl="0" indent="-736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48"/>
              <a:buFont typeface="Gill Sans"/>
              <a:buChar char="๏"/>
            </a:pPr>
            <a:r>
              <a:rPr lang="en-US" sz="64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Artificial Intelligence</a:t>
            </a:r>
            <a:endParaRPr dirty="0"/>
          </a:p>
          <a:p>
            <a:pPr marL="736600" marR="0" lvl="0" indent="-736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48"/>
              <a:buFont typeface="Gill Sans"/>
              <a:buChar char="๏"/>
            </a:pPr>
            <a:r>
              <a:rPr lang="en-US" sz="64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Networking</a:t>
            </a:r>
            <a:endParaRPr dirty="0"/>
          </a:p>
          <a:p>
            <a:pPr marL="736600" marR="0" lvl="0" indent="-736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48"/>
              <a:buFont typeface="Gill Sans"/>
              <a:buChar char="๏"/>
            </a:pPr>
            <a:r>
              <a:rPr lang="en-US" sz="64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Scene Graph</a:t>
            </a:r>
            <a:endParaRPr dirty="0"/>
          </a:p>
        </p:txBody>
      </p:sp>
      <p:pic>
        <p:nvPicPr>
          <p:cNvPr id="57" name="Google Shape;57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6543" y="6352825"/>
            <a:ext cx="5546102" cy="20160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" name="Google Shape;58;p3"/>
          <p:cNvCxnSpPr/>
          <p:nvPr/>
        </p:nvCxnSpPr>
        <p:spPr>
          <a:xfrm>
            <a:off x="8412480" y="2014969"/>
            <a:ext cx="7559040" cy="0"/>
          </a:xfrm>
          <a:prstGeom prst="straightConnector1">
            <a:avLst/>
          </a:prstGeom>
          <a:noFill/>
          <a:ln w="76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</a:pPr>
            <a:r>
              <a:rPr lang="en-US" sz="7800" b="1" cap="none" dirty="0">
                <a:sym typeface="Gill Sans"/>
              </a:rPr>
              <a:t>Unity</a:t>
            </a:r>
            <a:r>
              <a:rPr lang="en-US" sz="7800" b="1" cap="none" dirty="0">
                <a:latin typeface="Gill Sans"/>
                <a:ea typeface="Gill Sans"/>
                <a:cs typeface="Gill Sans"/>
                <a:sym typeface="Gill Sans"/>
              </a:rPr>
              <a:t> Camera</a:t>
            </a:r>
            <a:endParaRPr dirty="0"/>
          </a:p>
        </p:txBody>
      </p:sp>
      <p:sp>
        <p:nvSpPr>
          <p:cNvPr id="187" name="Google Shape;187;p2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/>
          <a:p>
            <a:pPr marL="332795" lvl="0" indent="-33279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Used to render the scene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Must have one camera but can have more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Every camera has a View Frustum shown by the pyramid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Orthographic/Perspective Projection</a:t>
            </a:r>
            <a:endParaRPr dirty="0"/>
          </a:p>
        </p:txBody>
      </p:sp>
      <p:cxnSp>
        <p:nvCxnSpPr>
          <p:cNvPr id="188" name="Google Shape;188;p21"/>
          <p:cNvCxnSpPr/>
          <p:nvPr/>
        </p:nvCxnSpPr>
        <p:spPr>
          <a:xfrm>
            <a:off x="8625840" y="2075929"/>
            <a:ext cx="7254240" cy="0"/>
          </a:xfrm>
          <a:prstGeom prst="straightConnector1">
            <a:avLst/>
          </a:prstGeom>
          <a:noFill/>
          <a:ln w="76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</a:pPr>
            <a:r>
              <a:rPr lang="en-US" sz="7800" b="1" cap="none" dirty="0">
                <a:latin typeface="Gill Sans"/>
                <a:ea typeface="Gill Sans"/>
                <a:cs typeface="Gill Sans"/>
                <a:sym typeface="Gill Sans"/>
              </a:rPr>
              <a:t>Unity Lighting</a:t>
            </a:r>
            <a:endParaRPr dirty="0"/>
          </a:p>
        </p:txBody>
      </p:sp>
      <p:sp>
        <p:nvSpPr>
          <p:cNvPr id="194" name="Google Shape;194;p2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/>
          <a:p>
            <a:pPr marL="332795" lvl="0" indent="-33279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Unity models how light behaves in the real world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You can add as many lights as you want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Directional/Area/Spot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Realtime/Baked lighting</a:t>
            </a:r>
            <a:endParaRPr dirty="0"/>
          </a:p>
        </p:txBody>
      </p:sp>
      <p:cxnSp>
        <p:nvCxnSpPr>
          <p:cNvPr id="195" name="Google Shape;195;p23"/>
          <p:cNvCxnSpPr/>
          <p:nvPr/>
        </p:nvCxnSpPr>
        <p:spPr>
          <a:xfrm>
            <a:off x="8442960" y="2075929"/>
            <a:ext cx="7437120" cy="0"/>
          </a:xfrm>
          <a:prstGeom prst="straightConnector1">
            <a:avLst/>
          </a:prstGeom>
          <a:noFill/>
          <a:ln w="76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2e37dde003_0_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</a:pPr>
            <a:r>
              <a:rPr lang="en-US" sz="7800" b="1" cap="none" dirty="0">
                <a:latin typeface="Gill Sans"/>
                <a:ea typeface="Gill Sans"/>
                <a:cs typeface="Gill Sans"/>
                <a:sym typeface="Gill Sans"/>
              </a:rPr>
              <a:t>Activity</a:t>
            </a:r>
            <a:endParaRPr dirty="0"/>
          </a:p>
        </p:txBody>
      </p:sp>
      <p:sp>
        <p:nvSpPr>
          <p:cNvPr id="201" name="Google Shape;201;g12e37dde003_0_1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/>
          <a:p>
            <a:pPr marL="332794" indent="-332794">
              <a:lnSpc>
                <a:spcPct val="200000"/>
              </a:lnSpc>
              <a:spcBef>
                <a:spcPts val="0"/>
              </a:spcBef>
            </a:pPr>
            <a:r>
              <a:rPr lang="en-US" dirty="0"/>
              <a:t>Create a cube and an empty </a:t>
            </a:r>
            <a:r>
              <a:rPr lang="en-US" dirty="0" err="1"/>
              <a:t>GameObject</a:t>
            </a:r>
            <a:r>
              <a:rPr lang="en-US" dirty="0"/>
              <a:t> </a:t>
            </a:r>
          </a:p>
          <a:p>
            <a:pPr marL="332794" lvl="0" indent="-332794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dirty="0"/>
              <a:t>Make the cube as a child of the empty </a:t>
            </a:r>
            <a:r>
              <a:rPr lang="en-US" dirty="0" err="1"/>
              <a:t>GameObject</a:t>
            </a:r>
            <a:r>
              <a:rPr lang="en-US" dirty="0"/>
              <a:t> </a:t>
            </a:r>
          </a:p>
          <a:p>
            <a:pPr marL="332794" lvl="0" indent="-332794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dirty="0"/>
              <a:t>Turn the entire </a:t>
            </a:r>
            <a:r>
              <a:rPr lang="en-US" dirty="0" err="1"/>
              <a:t>GameObject</a:t>
            </a:r>
            <a:r>
              <a:rPr lang="en-US" dirty="0"/>
              <a:t> into a prefab</a:t>
            </a:r>
          </a:p>
          <a:p>
            <a:pPr marL="332794" lvl="0" indent="-332794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dirty="0"/>
              <a:t>Familiarize yourself with Unity's interface and functionalities</a:t>
            </a:r>
          </a:p>
        </p:txBody>
      </p:sp>
      <p:cxnSp>
        <p:nvCxnSpPr>
          <p:cNvPr id="202" name="Google Shape;202;g12e37dde003_0_1"/>
          <p:cNvCxnSpPr/>
          <p:nvPr/>
        </p:nvCxnSpPr>
        <p:spPr>
          <a:xfrm>
            <a:off x="9753600" y="2075929"/>
            <a:ext cx="4693800" cy="0"/>
          </a:xfrm>
          <a:prstGeom prst="straightConnector1">
            <a:avLst/>
          </a:prstGeom>
          <a:noFill/>
          <a:ln w="76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63788B-0140-F8F9-0A85-D838967E5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6302" y="2467663"/>
            <a:ext cx="6634581" cy="8759137"/>
          </a:xfrm>
          <a:prstGeom prst="rect">
            <a:avLst/>
          </a:prstGeom>
        </p:spPr>
      </p:pic>
      <p:sp>
        <p:nvSpPr>
          <p:cNvPr id="208" name="Google Shape;208;p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</a:pPr>
            <a:r>
              <a:rPr lang="en-US"/>
              <a:t>Importing Models</a:t>
            </a:r>
            <a:endParaRPr/>
          </a:p>
        </p:txBody>
      </p:sp>
      <p:sp>
        <p:nvSpPr>
          <p:cNvPr id="209" name="Google Shape;209;p25"/>
          <p:cNvSpPr txBox="1">
            <a:spLocks noGrp="1"/>
          </p:cNvSpPr>
          <p:nvPr>
            <p:ph type="body" idx="1"/>
          </p:nvPr>
        </p:nvSpPr>
        <p:spPr>
          <a:xfrm>
            <a:off x="1196405" y="2923824"/>
            <a:ext cx="15587915" cy="964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/>
          <a:p>
            <a:pPr marL="332795" lvl="0" indent="-33279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dirty="0"/>
              <a:t>Unity can read</a:t>
            </a:r>
            <a:endParaRPr dirty="0"/>
          </a:p>
          <a:p>
            <a:pPr marL="1245152" lvl="1" indent="-724452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Gill Sans"/>
              <a:buChar char="-"/>
            </a:pPr>
            <a:r>
              <a:rPr lang="en-US" dirty="0"/>
              <a:t>.</a:t>
            </a:r>
            <a:r>
              <a:rPr lang="en-US" dirty="0" err="1"/>
              <a:t>fbx</a:t>
            </a:r>
            <a:r>
              <a:rPr lang="en-US" dirty="0"/>
              <a:t>, .</a:t>
            </a:r>
            <a:r>
              <a:rPr lang="en-US" dirty="0" err="1"/>
              <a:t>dae</a:t>
            </a:r>
            <a:r>
              <a:rPr lang="en-US" dirty="0"/>
              <a:t> (</a:t>
            </a:r>
            <a:r>
              <a:rPr lang="en-US" dirty="0" err="1"/>
              <a:t>collada</a:t>
            </a:r>
            <a:r>
              <a:rPr lang="en-US" dirty="0"/>
              <a:t>), .</a:t>
            </a:r>
            <a:r>
              <a:rPr lang="en-US" dirty="0" err="1"/>
              <a:t>dxf</a:t>
            </a:r>
            <a:r>
              <a:rPr lang="en-US" dirty="0"/>
              <a:t>, .obj, and .</a:t>
            </a:r>
            <a:r>
              <a:rPr lang="en-US" dirty="0" err="1"/>
              <a:t>skp</a:t>
            </a:r>
            <a:r>
              <a:rPr lang="en-US" dirty="0"/>
              <a:t> files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dirty="0"/>
              <a:t>Drag and drop model files into Assets folder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dirty="0"/>
              <a:t>Make sure the geometry, materials, textures are dragged and dropped together into Unity project</a:t>
            </a:r>
            <a:endParaRPr dirty="0"/>
          </a:p>
        </p:txBody>
      </p:sp>
      <p:cxnSp>
        <p:nvCxnSpPr>
          <p:cNvPr id="210" name="Google Shape;210;p25"/>
          <p:cNvCxnSpPr>
            <a:cxnSpLocks/>
          </p:cNvCxnSpPr>
          <p:nvPr/>
        </p:nvCxnSpPr>
        <p:spPr>
          <a:xfrm>
            <a:off x="7269480" y="2096249"/>
            <a:ext cx="9845040" cy="0"/>
          </a:xfrm>
          <a:prstGeom prst="straightConnector1">
            <a:avLst/>
          </a:prstGeom>
          <a:noFill/>
          <a:ln w="76200" cap="flat" cmpd="sng">
            <a:solidFill>
              <a:srgbClr val="FFD13C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12" name="Google Shape;212;p25"/>
          <p:cNvSpPr txBox="1"/>
          <p:nvPr/>
        </p:nvSpPr>
        <p:spPr>
          <a:xfrm>
            <a:off x="16784320" y="3242117"/>
            <a:ext cx="119173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0"/>
              <a:buFont typeface="Gill Sans"/>
              <a:buNone/>
            </a:pPr>
            <a:r>
              <a:rPr lang="en-US" sz="170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{</a:t>
            </a:r>
            <a:endParaRPr sz="11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0BE38C-F71E-2440-4DE5-7383F4CA0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6302" y="2467663"/>
            <a:ext cx="6634581" cy="8759137"/>
          </a:xfrm>
          <a:prstGeom prst="rect">
            <a:avLst/>
          </a:prstGeom>
        </p:spPr>
      </p:pic>
      <p:sp>
        <p:nvSpPr>
          <p:cNvPr id="217" name="Google Shape;217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</a:pPr>
            <a:r>
              <a:rPr lang="en-US" dirty="0"/>
              <a:t>Importing Models</a:t>
            </a:r>
            <a:endParaRPr dirty="0"/>
          </a:p>
        </p:txBody>
      </p:sp>
      <p:sp>
        <p:nvSpPr>
          <p:cNvPr id="218" name="Google Shape;218;p26"/>
          <p:cNvSpPr txBox="1">
            <a:spLocks noGrp="1"/>
          </p:cNvSpPr>
          <p:nvPr>
            <p:ph type="body" idx="1"/>
          </p:nvPr>
        </p:nvSpPr>
        <p:spPr>
          <a:xfrm>
            <a:off x="1196405" y="2923824"/>
            <a:ext cx="16179897" cy="964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/>
          <a:p>
            <a:pPr marL="332795" lvl="0" indent="-33279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dirty="0"/>
              <a:t>Proprietary application support</a:t>
            </a:r>
            <a:endParaRPr dirty="0"/>
          </a:p>
          <a:p>
            <a:pPr marL="1245152" lvl="1" indent="-724452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Gill Sans"/>
              <a:buChar char="-"/>
            </a:pPr>
            <a:r>
              <a:rPr lang="en-US" dirty="0"/>
              <a:t>3D Studio Max, Maya, Blender, Cinema4D, </a:t>
            </a:r>
            <a:r>
              <a:rPr lang="en-US" dirty="0" err="1"/>
              <a:t>etc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dirty="0"/>
              <a:t>Unity converts proprietary files into .</a:t>
            </a:r>
            <a:r>
              <a:rPr lang="en-US" dirty="0" err="1"/>
              <a:t>fbx</a:t>
            </a:r>
            <a:r>
              <a:rPr lang="en-US" dirty="0"/>
              <a:t> during import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dirty="0"/>
              <a:t>User exported .</a:t>
            </a:r>
            <a:r>
              <a:rPr lang="en-US" dirty="0" err="1"/>
              <a:t>fbx</a:t>
            </a:r>
            <a:r>
              <a:rPr lang="en-US" dirty="0"/>
              <a:t> preferred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dirty="0"/>
              <a:t>https://docs.unity3d.com/Manual/3D-formats.html</a:t>
            </a:r>
            <a:endParaRPr dirty="0"/>
          </a:p>
        </p:txBody>
      </p:sp>
      <p:cxnSp>
        <p:nvCxnSpPr>
          <p:cNvPr id="2" name="Google Shape;210;p25">
            <a:extLst>
              <a:ext uri="{FF2B5EF4-FFF2-40B4-BE49-F238E27FC236}">
                <a16:creationId xmlns:a16="http://schemas.microsoft.com/office/drawing/2014/main" id="{54F246CB-EE3D-182B-9DC4-EE355475C0C5}"/>
              </a:ext>
            </a:extLst>
          </p:cNvPr>
          <p:cNvCxnSpPr>
            <a:cxnSpLocks/>
          </p:cNvCxnSpPr>
          <p:nvPr/>
        </p:nvCxnSpPr>
        <p:spPr>
          <a:xfrm>
            <a:off x="7269480" y="2096249"/>
            <a:ext cx="9845040" cy="0"/>
          </a:xfrm>
          <a:prstGeom prst="straightConnector1">
            <a:avLst/>
          </a:prstGeom>
          <a:noFill/>
          <a:ln w="76200" cap="flat" cmpd="sng">
            <a:solidFill>
              <a:srgbClr val="FFD13C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" name="Google Shape;212;p25">
            <a:extLst>
              <a:ext uri="{FF2B5EF4-FFF2-40B4-BE49-F238E27FC236}">
                <a16:creationId xmlns:a16="http://schemas.microsoft.com/office/drawing/2014/main" id="{16402C4C-8D3A-C364-B8FF-621C2E856526}"/>
              </a:ext>
            </a:extLst>
          </p:cNvPr>
          <p:cNvSpPr txBox="1"/>
          <p:nvPr/>
        </p:nvSpPr>
        <p:spPr>
          <a:xfrm>
            <a:off x="16784320" y="3242117"/>
            <a:ext cx="1191730" cy="276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0"/>
              <a:buFont typeface="Gill Sans"/>
              <a:buNone/>
            </a:pPr>
            <a:r>
              <a:rPr lang="en-US" sz="17000" b="0" i="0" u="none" strike="noStrike" cap="none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{</a:t>
            </a:r>
            <a:endParaRPr sz="11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</a:pPr>
            <a:r>
              <a:rPr lang="en-US"/>
              <a:t>Places to Find Models</a:t>
            </a:r>
            <a:endParaRPr/>
          </a:p>
        </p:txBody>
      </p:sp>
      <p:sp>
        <p:nvSpPr>
          <p:cNvPr id="227" name="Google Shape;227;p2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/>
          <a:p>
            <a:pPr marL="332795" lvl="0" indent="-33279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Sketchfab.com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turbosquid.com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www.cgtrader.com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u="sng" dirty="0">
                <a:solidFill>
                  <a:schemeClr val="hlink"/>
                </a:solidFill>
                <a:hlinkClick r:id="rId5"/>
              </a:rPr>
              <a:t>https://3dwarehouse.sketchup.com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dirty="0"/>
              <a:t>Dozens of others</a:t>
            </a:r>
            <a:endParaRPr dirty="0"/>
          </a:p>
        </p:txBody>
      </p:sp>
      <p:pic>
        <p:nvPicPr>
          <p:cNvPr id="229" name="Google Shape;229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740100" y="5068652"/>
            <a:ext cx="9234977" cy="43356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" name="Google Shape;210;p25">
            <a:extLst>
              <a:ext uri="{FF2B5EF4-FFF2-40B4-BE49-F238E27FC236}">
                <a16:creationId xmlns:a16="http://schemas.microsoft.com/office/drawing/2014/main" id="{93131B1E-93D7-896B-CC95-B50EFBBFFFFE}"/>
              </a:ext>
            </a:extLst>
          </p:cNvPr>
          <p:cNvCxnSpPr>
            <a:cxnSpLocks/>
          </p:cNvCxnSpPr>
          <p:nvPr/>
        </p:nvCxnSpPr>
        <p:spPr>
          <a:xfrm>
            <a:off x="6662420" y="2116569"/>
            <a:ext cx="11059160" cy="0"/>
          </a:xfrm>
          <a:prstGeom prst="straightConnector1">
            <a:avLst/>
          </a:prstGeom>
          <a:noFill/>
          <a:ln w="76200" cap="flat" cmpd="sng">
            <a:solidFill>
              <a:srgbClr val="FFD13C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</a:pPr>
            <a:r>
              <a:rPr lang="en-US" dirty="0"/>
              <a:t>Unity Asset Store</a:t>
            </a:r>
            <a:endParaRPr dirty="0"/>
          </a:p>
        </p:txBody>
      </p:sp>
      <p:sp>
        <p:nvSpPr>
          <p:cNvPr id="235" name="Google Shape;235;p2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/>
          <a:p>
            <a:pPr marL="332795" lvl="0" indent="-332795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dirty="0"/>
              <a:t>Models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dirty="0"/>
              <a:t>Prefabs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dirty="0"/>
              <a:t>Scripts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dirty="0"/>
              <a:t>Textures</a:t>
            </a:r>
            <a:endParaRPr dirty="0"/>
          </a:p>
          <a:p>
            <a:pPr marL="332795" lvl="0" indent="-332795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dirty="0"/>
              <a:t>Projects</a:t>
            </a:r>
            <a:endParaRPr dirty="0"/>
          </a:p>
        </p:txBody>
      </p:sp>
      <p:cxnSp>
        <p:nvCxnSpPr>
          <p:cNvPr id="236" name="Google Shape;236;p28"/>
          <p:cNvCxnSpPr>
            <a:cxnSpLocks/>
          </p:cNvCxnSpPr>
          <p:nvPr/>
        </p:nvCxnSpPr>
        <p:spPr>
          <a:xfrm>
            <a:off x="7233920" y="2157209"/>
            <a:ext cx="9916160" cy="0"/>
          </a:xfrm>
          <a:prstGeom prst="straightConnector1">
            <a:avLst/>
          </a:prstGeom>
          <a:noFill/>
          <a:ln w="76200" cap="flat" cmpd="sng">
            <a:solidFill>
              <a:srgbClr val="FFD13C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37" name="Google Shape;237;p28"/>
          <p:cNvSpPr txBox="1"/>
          <p:nvPr/>
        </p:nvSpPr>
        <p:spPr>
          <a:xfrm>
            <a:off x="17820642" y="3190547"/>
            <a:ext cx="144334" cy="3914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0"/>
              <a:buFont typeface="Gill Sans"/>
              <a:buNone/>
            </a:pPr>
            <a:endParaRPr sz="245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01B325-A723-7488-A847-8597C3D74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1888" y="4762303"/>
            <a:ext cx="16102287" cy="74473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0B6616-D6D6-43B9-B5BF-0E5EA93F98F5}"/>
              </a:ext>
            </a:extLst>
          </p:cNvPr>
          <p:cNvSpPr txBox="1"/>
          <p:nvPr/>
        </p:nvSpPr>
        <p:spPr>
          <a:xfrm>
            <a:off x="5951888" y="3308260"/>
            <a:ext cx="14968867" cy="1144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2"/>
            </a:pPr>
            <a:r>
              <a:rPr lang="en-US" sz="6000" dirty="0">
                <a:latin typeface="Gill Sans" panose="020B0604020202020204" charset="0"/>
                <a:hlinkClick r:id="rId4"/>
              </a:rPr>
              <a:t>https://assetstore.unity.com/</a:t>
            </a:r>
            <a:r>
              <a:rPr lang="en-US" sz="6000" dirty="0">
                <a:latin typeface="Gill Sans" panose="020B0604020202020204" charset="0"/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</a:pPr>
            <a:r>
              <a:rPr lang="en-US" dirty="0"/>
              <a:t>View Unity Store Assets</a:t>
            </a:r>
            <a:endParaRPr dirty="0"/>
          </a:p>
        </p:txBody>
      </p:sp>
      <p:cxnSp>
        <p:nvCxnSpPr>
          <p:cNvPr id="236" name="Google Shape;236;p28"/>
          <p:cNvCxnSpPr>
            <a:cxnSpLocks/>
          </p:cNvCxnSpPr>
          <p:nvPr/>
        </p:nvCxnSpPr>
        <p:spPr>
          <a:xfrm>
            <a:off x="5842000" y="2035289"/>
            <a:ext cx="12700000" cy="0"/>
          </a:xfrm>
          <a:prstGeom prst="straightConnector1">
            <a:avLst/>
          </a:prstGeom>
          <a:noFill/>
          <a:ln w="76200" cap="flat" cmpd="sng">
            <a:solidFill>
              <a:srgbClr val="FFD13C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37" name="Google Shape;237;p28"/>
          <p:cNvSpPr txBox="1"/>
          <p:nvPr/>
        </p:nvSpPr>
        <p:spPr>
          <a:xfrm>
            <a:off x="17820642" y="3190547"/>
            <a:ext cx="144334" cy="3914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500"/>
              <a:buFont typeface="Gill Sans"/>
              <a:buNone/>
            </a:pPr>
            <a:endParaRPr sz="24500" b="0" i="0" u="none" strike="noStrike" cap="none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9C0439-E4E8-1D3A-2658-52C0DE956E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222" b="33901"/>
          <a:stretch/>
        </p:blipFill>
        <p:spPr>
          <a:xfrm>
            <a:off x="1257987" y="2999210"/>
            <a:ext cx="10610743" cy="922238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E0EEBD-8F32-2852-9995-2F1B5E3E9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6854" y="3764793"/>
            <a:ext cx="11144770" cy="7895598"/>
          </a:xfrm>
          <a:prstGeom prst="rect">
            <a:avLst/>
          </a:prstGeom>
        </p:spPr>
      </p:pic>
      <p:sp>
        <p:nvSpPr>
          <p:cNvPr id="8" name="Google Shape;120;p11">
            <a:extLst>
              <a:ext uri="{FF2B5EF4-FFF2-40B4-BE49-F238E27FC236}">
                <a16:creationId xmlns:a16="http://schemas.microsoft.com/office/drawing/2014/main" id="{AD152AF9-B418-98D1-949C-24B280974595}"/>
              </a:ext>
            </a:extLst>
          </p:cNvPr>
          <p:cNvSpPr/>
          <p:nvPr/>
        </p:nvSpPr>
        <p:spPr>
          <a:xfrm>
            <a:off x="7049599" y="3329021"/>
            <a:ext cx="1180001" cy="435772"/>
          </a:xfrm>
          <a:prstGeom prst="rect">
            <a:avLst/>
          </a:prstGeom>
          <a:noFill/>
          <a:ln w="203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000"/>
              <a:buFont typeface="Gill Sans"/>
              <a:buNone/>
            </a:pPr>
            <a:endParaRPr sz="5000" b="0" i="0" u="none" strike="noStrike" cap="none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" name="Google Shape;107;p9">
            <a:extLst>
              <a:ext uri="{FF2B5EF4-FFF2-40B4-BE49-F238E27FC236}">
                <a16:creationId xmlns:a16="http://schemas.microsoft.com/office/drawing/2014/main" id="{50FA7A08-BAD3-FFB9-CAB2-77E36B9E434F}"/>
              </a:ext>
            </a:extLst>
          </p:cNvPr>
          <p:cNvSpPr txBox="1"/>
          <p:nvPr/>
        </p:nvSpPr>
        <p:spPr>
          <a:xfrm>
            <a:off x="6198304" y="6871399"/>
            <a:ext cx="1243804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55"/>
              </a:buClr>
              <a:buSzPts val="5000"/>
              <a:buFont typeface="Gill Sans"/>
              <a:buNone/>
            </a:pPr>
            <a:r>
              <a:rPr lang="en-US" sz="5000" b="1" i="0" u="none" strike="noStrike" cap="none" dirty="0">
                <a:solidFill>
                  <a:srgbClr val="F3BE47"/>
                </a:solidFill>
                <a:latin typeface="Gill Sans"/>
                <a:ea typeface="Gill Sans"/>
                <a:cs typeface="Gill Sans"/>
                <a:sym typeface="Gill Sans"/>
              </a:rPr>
              <a:t>2.</a:t>
            </a:r>
            <a:endParaRPr dirty="0">
              <a:solidFill>
                <a:srgbClr val="F3BE47"/>
              </a:solidFill>
            </a:endParaRPr>
          </a:p>
        </p:txBody>
      </p:sp>
      <p:sp>
        <p:nvSpPr>
          <p:cNvPr id="10" name="Google Shape;107;p9">
            <a:extLst>
              <a:ext uri="{FF2B5EF4-FFF2-40B4-BE49-F238E27FC236}">
                <a16:creationId xmlns:a16="http://schemas.microsoft.com/office/drawing/2014/main" id="{C5A39CEB-9853-113D-B478-3EB197C9F9A9}"/>
              </a:ext>
            </a:extLst>
          </p:cNvPr>
          <p:cNvSpPr txBox="1"/>
          <p:nvPr/>
        </p:nvSpPr>
        <p:spPr>
          <a:xfrm>
            <a:off x="6100301" y="3612270"/>
            <a:ext cx="1243804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55"/>
              </a:buClr>
              <a:buSzPts val="5000"/>
              <a:buFont typeface="Gill Sans"/>
              <a:buNone/>
            </a:pPr>
            <a:r>
              <a:rPr lang="en-US" sz="5000" b="1" i="0" u="none" strike="noStrike" cap="none" dirty="0">
                <a:solidFill>
                  <a:srgbClr val="F3BE47"/>
                </a:solidFill>
                <a:latin typeface="Gill Sans"/>
                <a:ea typeface="Gill Sans"/>
                <a:cs typeface="Gill Sans"/>
                <a:sym typeface="Gill Sans"/>
              </a:rPr>
              <a:t>1.</a:t>
            </a:r>
            <a:endParaRPr dirty="0">
              <a:solidFill>
                <a:srgbClr val="F3BE47"/>
              </a:solidFill>
            </a:endParaRPr>
          </a:p>
        </p:txBody>
      </p:sp>
      <p:sp>
        <p:nvSpPr>
          <p:cNvPr id="11" name="Google Shape;107;p9">
            <a:extLst>
              <a:ext uri="{FF2B5EF4-FFF2-40B4-BE49-F238E27FC236}">
                <a16:creationId xmlns:a16="http://schemas.microsoft.com/office/drawing/2014/main" id="{8670E998-9CE8-7654-F57C-D86C575C8620}"/>
              </a:ext>
            </a:extLst>
          </p:cNvPr>
          <p:cNvSpPr txBox="1"/>
          <p:nvPr/>
        </p:nvSpPr>
        <p:spPr>
          <a:xfrm>
            <a:off x="12101065" y="2803616"/>
            <a:ext cx="1282851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55"/>
              </a:buClr>
              <a:buSzPts val="5000"/>
              <a:buFont typeface="Gill Sans"/>
              <a:buNone/>
            </a:pPr>
            <a:r>
              <a:rPr lang="en-US" sz="5000" b="1" i="0" u="none" strike="noStrike" cap="none" dirty="0">
                <a:solidFill>
                  <a:srgbClr val="F3BE47"/>
                </a:solidFill>
                <a:latin typeface="Gill Sans"/>
                <a:ea typeface="Gill Sans"/>
                <a:cs typeface="Gill Sans"/>
                <a:sym typeface="Gill Sans"/>
              </a:rPr>
              <a:t>3.</a:t>
            </a:r>
            <a:endParaRPr dirty="0">
              <a:solidFill>
                <a:srgbClr val="F3BE47"/>
              </a:solidFill>
            </a:endParaRPr>
          </a:p>
        </p:txBody>
      </p:sp>
      <p:sp>
        <p:nvSpPr>
          <p:cNvPr id="12" name="Google Shape;120;p11">
            <a:extLst>
              <a:ext uri="{FF2B5EF4-FFF2-40B4-BE49-F238E27FC236}">
                <a16:creationId xmlns:a16="http://schemas.microsoft.com/office/drawing/2014/main" id="{110E3253-E248-1AB1-AD62-365894D9381D}"/>
              </a:ext>
            </a:extLst>
          </p:cNvPr>
          <p:cNvSpPr/>
          <p:nvPr/>
        </p:nvSpPr>
        <p:spPr>
          <a:xfrm>
            <a:off x="7311075" y="6648677"/>
            <a:ext cx="2300285" cy="605563"/>
          </a:xfrm>
          <a:prstGeom prst="rect">
            <a:avLst/>
          </a:prstGeom>
          <a:noFill/>
          <a:ln w="203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000"/>
              <a:buFont typeface="Gill Sans"/>
              <a:buNone/>
            </a:pPr>
            <a:endParaRPr sz="5000" b="0" i="0" u="none" strike="noStrike" cap="none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3" name="Google Shape;120;p11">
            <a:extLst>
              <a:ext uri="{FF2B5EF4-FFF2-40B4-BE49-F238E27FC236}">
                <a16:creationId xmlns:a16="http://schemas.microsoft.com/office/drawing/2014/main" id="{5918820D-00B2-816E-6E5E-EB02E479BA4F}"/>
              </a:ext>
            </a:extLst>
          </p:cNvPr>
          <p:cNvSpPr/>
          <p:nvPr/>
        </p:nvSpPr>
        <p:spPr>
          <a:xfrm>
            <a:off x="12515272" y="3747216"/>
            <a:ext cx="11206352" cy="7913175"/>
          </a:xfrm>
          <a:prstGeom prst="rect">
            <a:avLst/>
          </a:prstGeom>
          <a:noFill/>
          <a:ln w="203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000"/>
              <a:buFont typeface="Gill Sans"/>
              <a:buNone/>
            </a:pPr>
            <a:endParaRPr sz="5000" b="0" i="0" u="none" strike="noStrike" cap="none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429908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</a:pPr>
            <a:r>
              <a:rPr lang="en-US"/>
              <a:t>In-class Assignment</a:t>
            </a:r>
            <a:endParaRPr/>
          </a:p>
        </p:txBody>
      </p:sp>
      <p:sp>
        <p:nvSpPr>
          <p:cNvPr id="244" name="Google Shape;244;p29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/>
          <a:p>
            <a:pPr marL="332794" lvl="0" indent="-33279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592"/>
              <a:buChar char="๏"/>
            </a:pPr>
            <a:r>
              <a:rPr lang="en-US" dirty="0"/>
              <a:t>Add </a:t>
            </a:r>
            <a:r>
              <a:rPr lang="en-US" dirty="0" err="1"/>
              <a:t>solidworks</a:t>
            </a:r>
            <a:r>
              <a:rPr lang="en-US" dirty="0"/>
              <a:t> / blender models to your project</a:t>
            </a:r>
            <a:endParaRPr dirty="0"/>
          </a:p>
          <a:p>
            <a:pPr marL="332794" lvl="0" indent="-332794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592"/>
              <a:buChar char="๏"/>
            </a:pPr>
            <a:r>
              <a:rPr lang="en-US" dirty="0"/>
              <a:t>Have fun and explore!</a:t>
            </a:r>
            <a:endParaRPr dirty="0"/>
          </a:p>
          <a:p>
            <a:pPr marL="1245152" lvl="1" indent="-72445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100"/>
              <a:buChar char="-"/>
            </a:pPr>
            <a:r>
              <a:rPr lang="en-US" dirty="0"/>
              <a:t>Add new models</a:t>
            </a:r>
            <a:endParaRPr dirty="0"/>
          </a:p>
          <a:p>
            <a:pPr marL="1245152" lvl="1" indent="-72445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100"/>
              <a:buChar char="-"/>
            </a:pPr>
            <a:r>
              <a:rPr lang="en-US" dirty="0"/>
              <a:t>Add new functionality</a:t>
            </a:r>
            <a:endParaRPr dirty="0"/>
          </a:p>
          <a:p>
            <a:pPr marL="1245152" lvl="1" indent="-72445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100"/>
              <a:buChar char="-"/>
            </a:pPr>
            <a:r>
              <a:rPr lang="en-US" dirty="0"/>
              <a:t>Break things</a:t>
            </a:r>
            <a:endParaRPr dirty="0"/>
          </a:p>
          <a:p>
            <a:pPr marL="1245152" lvl="1" indent="-724452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100"/>
              <a:buChar char="-"/>
            </a:pPr>
            <a:r>
              <a:rPr lang="en-US" dirty="0"/>
              <a:t>etc.</a:t>
            </a:r>
            <a:endParaRPr dirty="0"/>
          </a:p>
        </p:txBody>
      </p:sp>
      <p:cxnSp>
        <p:nvCxnSpPr>
          <p:cNvPr id="245" name="Google Shape;245;p29"/>
          <p:cNvCxnSpPr/>
          <p:nvPr/>
        </p:nvCxnSpPr>
        <p:spPr>
          <a:xfrm>
            <a:off x="6858000" y="2075929"/>
            <a:ext cx="10668000" cy="0"/>
          </a:xfrm>
          <a:prstGeom prst="straightConnector1">
            <a:avLst/>
          </a:prstGeom>
          <a:noFill/>
          <a:ln w="76200" cap="flat" cmpd="sng">
            <a:solidFill>
              <a:srgbClr val="FFD13C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</a:pPr>
            <a:r>
              <a:rPr lang="en-US" sz="7800" b="1" cap="none" dirty="0">
                <a:solidFill>
                  <a:srgbClr val="CA1F2F"/>
                </a:solidFill>
                <a:latin typeface="Gill Sans"/>
                <a:ea typeface="Gill Sans"/>
                <a:cs typeface="Gill Sans"/>
                <a:sym typeface="Gill Sans"/>
              </a:rPr>
              <a:t>Unity3D</a:t>
            </a:r>
            <a:endParaRPr dirty="0">
              <a:solidFill>
                <a:srgbClr val="CA1F2F"/>
              </a:solidFill>
            </a:endParaRPr>
          </a:p>
        </p:txBody>
      </p:sp>
      <p:sp>
        <p:nvSpPr>
          <p:cNvPr id="64" name="Google Shape;64;p4"/>
          <p:cNvSpPr txBox="1">
            <a:spLocks noGrp="1"/>
          </p:cNvSpPr>
          <p:nvPr>
            <p:ph type="body" idx="1"/>
          </p:nvPr>
        </p:nvSpPr>
        <p:spPr>
          <a:xfrm>
            <a:off x="1196405" y="2923824"/>
            <a:ext cx="15268999" cy="964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/>
          <a:p>
            <a:pPr marL="443726" lvl="0" indent="-443726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Free game engine</a:t>
            </a:r>
            <a:endParaRPr dirty="0"/>
          </a:p>
          <a:p>
            <a:pPr marL="443726" lvl="0" indent="-443726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Provides all the components of any modern game engine</a:t>
            </a:r>
            <a:endParaRPr dirty="0"/>
          </a:p>
          <a:p>
            <a:pPr marL="443726" lvl="0" indent="-443726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sz="5600" b="0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Cross Platform (PC, Xbox, Tablet, Phone, etc.)</a:t>
            </a:r>
            <a:endParaRPr dirty="0"/>
          </a:p>
          <a:p>
            <a:pPr marL="443726" lvl="0" indent="-443726" algn="l" rtl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>
                <a:srgbClr val="000000"/>
              </a:buClr>
              <a:buSzPts val="4592"/>
              <a:buFont typeface="Gill Sans"/>
              <a:buChar char="๏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http://unity3d.com</a:t>
            </a:r>
            <a:endParaRPr dirty="0"/>
          </a:p>
        </p:txBody>
      </p:sp>
      <p:pic>
        <p:nvPicPr>
          <p:cNvPr id="65" name="Google Shape;6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65404" y="5731675"/>
            <a:ext cx="5546102" cy="20160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4"/>
          <p:cNvCxnSpPr/>
          <p:nvPr/>
        </p:nvCxnSpPr>
        <p:spPr>
          <a:xfrm>
            <a:off x="9753600" y="2075929"/>
            <a:ext cx="4693920" cy="0"/>
          </a:xfrm>
          <a:prstGeom prst="straightConnector1">
            <a:avLst/>
          </a:prstGeom>
          <a:noFill/>
          <a:ln w="76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64ED54-4E9D-6D89-99BD-96A98B1A4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059" y="1483044"/>
            <a:ext cx="8110753" cy="46478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ABD01-C111-0BF3-2838-53EFD8CFF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4821" y="1483044"/>
            <a:ext cx="4899659" cy="73494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8736E7-3F7C-B8C4-DB3F-52C1CDF73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989" y="7280021"/>
            <a:ext cx="8139112" cy="48834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DF6F8E-9719-6AC7-60CA-90DD479048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1630" y="2576444"/>
            <a:ext cx="7429500" cy="4257675"/>
          </a:xfrm>
          <a:prstGeom prst="rect">
            <a:avLst/>
          </a:prstGeom>
        </p:spPr>
      </p:pic>
      <p:pic>
        <p:nvPicPr>
          <p:cNvPr id="3" name="Picture 2" descr="Hollow Knight">
            <a:extLst>
              <a:ext uri="{FF2B5EF4-FFF2-40B4-BE49-F238E27FC236}">
                <a16:creationId xmlns:a16="http://schemas.microsoft.com/office/drawing/2014/main" id="{1A37A4A0-AE0A-7001-A27C-6258BC0F53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3603" y="8105154"/>
            <a:ext cx="7203686" cy="4046982"/>
          </a:xfrm>
          <a:prstGeom prst="rect">
            <a:avLst/>
          </a:prstGeom>
        </p:spPr>
      </p:pic>
      <p:pic>
        <p:nvPicPr>
          <p:cNvPr id="8" name="Picture 7" descr="Genshin Impact Logo PNG vector in SVG, PDF, AI, CDR format">
            <a:extLst>
              <a:ext uri="{FF2B5EF4-FFF2-40B4-BE49-F238E27FC236}">
                <a16:creationId xmlns:a16="http://schemas.microsoft.com/office/drawing/2014/main" id="{43641B1A-7520-75EC-BBCF-44BAE7851E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40267" y="9312913"/>
            <a:ext cx="4304369" cy="32360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ctr" anchorCtr="0">
            <a:norm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963542"/>
              </a:buClr>
              <a:buSzPts val="7800"/>
              <a:buFont typeface="Gill Sans"/>
              <a:buNone/>
            </a:pPr>
            <a:r>
              <a:rPr lang="en-US" sz="7800" b="1" cap="none" dirty="0">
                <a:solidFill>
                  <a:srgbClr val="CA1F2F"/>
                </a:solidFill>
                <a:latin typeface="Gill Sans"/>
                <a:ea typeface="Gill Sans"/>
                <a:cs typeface="Gill Sans"/>
                <a:sym typeface="Gill Sans"/>
              </a:rPr>
              <a:t>Activity</a:t>
            </a:r>
            <a:endParaRPr dirty="0">
              <a:solidFill>
                <a:srgbClr val="CA1F2F"/>
              </a:solidFill>
            </a:endParaRPr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/>
          <a:p>
            <a:pPr marL="443230" indent="-443230">
              <a:spcBef>
                <a:spcPts val="0"/>
              </a:spcBef>
            </a:pPr>
            <a:r>
              <a:rPr lang="en-US" dirty="0"/>
              <a:t>Sign in with Google using your @iastate email</a:t>
            </a:r>
            <a:endParaRPr lang="en-US"/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443230" indent="-443230">
              <a:spcBef>
                <a:spcPts val="0"/>
              </a:spcBef>
            </a:pPr>
            <a:r>
              <a:rPr lang="en-US" dirty="0"/>
              <a:t>Create a new Unity Project</a:t>
            </a:r>
          </a:p>
          <a:p>
            <a:pPr marL="900430" lvl="1" indent="-443230">
              <a:spcBef>
                <a:spcPts val="0"/>
              </a:spcBef>
            </a:pPr>
            <a:r>
              <a:rPr lang="en-US" dirty="0"/>
              <a:t>Version: Unity 2022.3.62f1</a:t>
            </a:r>
            <a:endParaRPr dirty="0"/>
          </a:p>
        </p:txBody>
      </p:sp>
      <p:cxnSp>
        <p:nvCxnSpPr>
          <p:cNvPr id="80" name="Google Shape;80;p5"/>
          <p:cNvCxnSpPr/>
          <p:nvPr/>
        </p:nvCxnSpPr>
        <p:spPr>
          <a:xfrm>
            <a:off x="9753600" y="2075929"/>
            <a:ext cx="4693920" cy="0"/>
          </a:xfrm>
          <a:prstGeom prst="straightConnector1">
            <a:avLst/>
          </a:prstGeom>
          <a:noFill/>
          <a:ln w="76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F77394B-F06D-FAC2-2D86-0857D8A77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70719" y="4560090"/>
            <a:ext cx="11416876" cy="707998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08A8A8-14C2-36D3-E9F9-622DE992708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" y="533400"/>
            <a:ext cx="24383999" cy="1264919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510798-FF90-316C-9C9B-4CBA9B62AC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533400"/>
            <a:ext cx="24383999" cy="12649199"/>
          </a:xfrm>
          <a:prstGeom prst="rect">
            <a:avLst/>
          </a:prstGeom>
        </p:spPr>
      </p:pic>
      <p:sp>
        <p:nvSpPr>
          <p:cNvPr id="92" name="Google Shape;92;p7"/>
          <p:cNvSpPr/>
          <p:nvPr/>
        </p:nvSpPr>
        <p:spPr>
          <a:xfrm>
            <a:off x="2390" y="1266500"/>
            <a:ext cx="14647888" cy="6440556"/>
          </a:xfrm>
          <a:prstGeom prst="rect">
            <a:avLst/>
          </a:prstGeom>
          <a:noFill/>
          <a:ln w="203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000"/>
              <a:buFont typeface="Gill Sans"/>
              <a:buNone/>
            </a:pPr>
            <a:endParaRPr sz="5000" b="0" i="0" u="none" strike="noStrike" cap="none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3" name="Google Shape;93;p7"/>
          <p:cNvSpPr txBox="1"/>
          <p:nvPr/>
        </p:nvSpPr>
        <p:spPr>
          <a:xfrm>
            <a:off x="5431714" y="4209787"/>
            <a:ext cx="3771752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55"/>
              </a:buClr>
              <a:buSzPts val="5000"/>
              <a:buFont typeface="Gill Sans"/>
              <a:buNone/>
            </a:pPr>
            <a:r>
              <a:rPr lang="en-US" sz="5000" b="1" i="0" u="none" strike="noStrike" cap="none" dirty="0">
                <a:solidFill>
                  <a:srgbClr val="F3BE47"/>
                </a:solidFill>
                <a:latin typeface="Gill Sans"/>
                <a:ea typeface="Gill Sans"/>
                <a:cs typeface="Gill Sans"/>
                <a:sym typeface="Gill Sans"/>
              </a:rPr>
              <a:t>Scene View</a:t>
            </a:r>
            <a:endParaRPr dirty="0">
              <a:solidFill>
                <a:srgbClr val="F3BE47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2CCE3A-E7AE-B8C4-0359-98667A12C0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533400"/>
            <a:ext cx="24383999" cy="12649199"/>
          </a:xfrm>
          <a:prstGeom prst="rect">
            <a:avLst/>
          </a:prstGeom>
        </p:spPr>
      </p:pic>
      <p:sp>
        <p:nvSpPr>
          <p:cNvPr id="99" name="Google Shape;99;p8"/>
          <p:cNvSpPr/>
          <p:nvPr/>
        </p:nvSpPr>
        <p:spPr>
          <a:xfrm>
            <a:off x="0" y="7436840"/>
            <a:ext cx="14508742" cy="5745759"/>
          </a:xfrm>
          <a:prstGeom prst="rect">
            <a:avLst/>
          </a:prstGeom>
          <a:noFill/>
          <a:ln w="203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000"/>
              <a:buFont typeface="Gill Sans"/>
              <a:buNone/>
            </a:pPr>
            <a:endParaRPr sz="5000" b="0" i="0" u="none" strike="noStrike" cap="none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0" name="Google Shape;100;p8"/>
          <p:cNvSpPr txBox="1"/>
          <p:nvPr/>
        </p:nvSpPr>
        <p:spPr>
          <a:xfrm>
            <a:off x="5362604" y="9873702"/>
            <a:ext cx="3783534" cy="8720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55"/>
              </a:buClr>
              <a:buSzPts val="5000"/>
              <a:buFont typeface="Gill Sans"/>
              <a:buNone/>
            </a:pPr>
            <a:r>
              <a:rPr lang="en-US" sz="5000" b="1" i="0" u="none" strike="noStrike" cap="none" dirty="0">
                <a:solidFill>
                  <a:srgbClr val="F3BE47"/>
                </a:solidFill>
                <a:latin typeface="Gill Sans"/>
                <a:ea typeface="Gill Sans"/>
                <a:cs typeface="Gill Sans"/>
                <a:sym typeface="Gill Sans"/>
              </a:rPr>
              <a:t>Game View</a:t>
            </a:r>
            <a:endParaRPr dirty="0">
              <a:solidFill>
                <a:srgbClr val="F3BE47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73B79C-EA2D-0539-CCAA-6AED7D2DD9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533400"/>
            <a:ext cx="24383999" cy="12649199"/>
          </a:xfrm>
          <a:prstGeom prst="rect">
            <a:avLst/>
          </a:prstGeom>
        </p:spPr>
      </p:pic>
      <p:sp>
        <p:nvSpPr>
          <p:cNvPr id="106" name="Google Shape;106;p9"/>
          <p:cNvSpPr/>
          <p:nvPr/>
        </p:nvSpPr>
        <p:spPr>
          <a:xfrm>
            <a:off x="14407038" y="1593446"/>
            <a:ext cx="4477310" cy="5920537"/>
          </a:xfrm>
          <a:prstGeom prst="rect">
            <a:avLst/>
          </a:prstGeom>
          <a:noFill/>
          <a:ln w="203200" cap="flat" cmpd="sng">
            <a:solidFill>
              <a:srgbClr val="F3BE47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5000"/>
              <a:buFont typeface="Gill Sans"/>
              <a:buNone/>
            </a:pPr>
            <a:endParaRPr sz="5000" b="0" i="0" u="none" strike="noStrike" cap="none">
              <a:solidFill>
                <a:srgbClr val="F3BE47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07" name="Google Shape;107;p9"/>
          <p:cNvSpPr txBox="1"/>
          <p:nvPr/>
        </p:nvSpPr>
        <p:spPr>
          <a:xfrm>
            <a:off x="14802450" y="3732976"/>
            <a:ext cx="3686486" cy="16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55"/>
              </a:buClr>
              <a:buSzPts val="5000"/>
              <a:buFont typeface="Gill Sans"/>
              <a:buNone/>
            </a:pPr>
            <a:r>
              <a:rPr lang="en-US" sz="5000" b="1" i="0" u="none" strike="noStrike" cap="none" dirty="0">
                <a:solidFill>
                  <a:srgbClr val="F3BE47"/>
                </a:solidFill>
                <a:latin typeface="Gill Sans"/>
                <a:ea typeface="Gill Sans"/>
                <a:cs typeface="Gill Sans"/>
                <a:sym typeface="Gill Sans"/>
              </a:rPr>
              <a:t>Hierarchy </a:t>
            </a:r>
            <a:endParaRPr dirty="0">
              <a:solidFill>
                <a:srgbClr val="F3BE47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D55"/>
              </a:buClr>
              <a:buSzPts val="5000"/>
              <a:buFont typeface="Gill Sans"/>
              <a:buNone/>
            </a:pPr>
            <a:r>
              <a:rPr lang="en-US" sz="5000" b="1" i="0" u="none" strike="noStrike" cap="none" dirty="0">
                <a:solidFill>
                  <a:srgbClr val="F3BE47"/>
                </a:solidFill>
                <a:latin typeface="Gill Sans"/>
                <a:ea typeface="Gill Sans"/>
                <a:cs typeface="Gill Sans"/>
                <a:sym typeface="Gill Sans"/>
              </a:rPr>
              <a:t>View</a:t>
            </a:r>
            <a:endParaRPr dirty="0">
              <a:solidFill>
                <a:srgbClr val="F3BE47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cb4f5c-c7cf-4072-bc62-0567e236422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EF171AB25A2240AB7E6B665531E8E7" ma:contentTypeVersion="15" ma:contentTypeDescription="Create a new document." ma:contentTypeScope="" ma:versionID="0415fdf95b42170d13f0b4db97b80700">
  <xsd:schema xmlns:xsd="http://www.w3.org/2001/XMLSchema" xmlns:xs="http://www.w3.org/2001/XMLSchema" xmlns:p="http://schemas.microsoft.com/office/2006/metadata/properties" xmlns:ns2="c3cb4f5c-c7cf-4072-bc62-0567e2364229" xmlns:ns3="a109c017-75d7-4750-a027-1727423ae59e" targetNamespace="http://schemas.microsoft.com/office/2006/metadata/properties" ma:root="true" ma:fieldsID="3ef6e99dae35211b81fc609ba8e7dd83" ns2:_="" ns3:_="">
    <xsd:import namespace="c3cb4f5c-c7cf-4072-bc62-0567e2364229"/>
    <xsd:import namespace="a109c017-75d7-4750-a027-1727423ae5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cb4f5c-c7cf-4072-bc62-0567e23642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de203d1-7cfb-462f-9308-eb621c314a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09c017-75d7-4750-a027-1727423ae59e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B58BA0-5F17-4BA7-8A39-0074D72C8811}">
  <ds:schemaRefs>
    <ds:schemaRef ds:uri="http://schemas.microsoft.com/office/2006/metadata/properties"/>
    <ds:schemaRef ds:uri="http://schemas.microsoft.com/office/infopath/2007/PartnerControls"/>
    <ds:schemaRef ds:uri="c3cb4f5c-c7cf-4072-bc62-0567e2364229"/>
  </ds:schemaRefs>
</ds:datastoreItem>
</file>

<file path=customXml/itemProps2.xml><?xml version="1.0" encoding="utf-8"?>
<ds:datastoreItem xmlns:ds="http://schemas.openxmlformats.org/officeDocument/2006/customXml" ds:itemID="{BD6EC727-4545-4678-B35F-5B100C2718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CE19B53-82F8-41E5-8EB2-5AE00CFCC8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cb4f5c-c7cf-4072-bc62-0567e2364229"/>
    <ds:schemaRef ds:uri="a109c017-75d7-4750-a027-1727423ae5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1742</TotalTime>
  <Words>578</Words>
  <Application>Microsoft Office PowerPoint</Application>
  <PresentationFormat>Custom</PresentationFormat>
  <Paragraphs>113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Showroom</vt:lpstr>
      <vt:lpstr>Introduction to Unity3D</vt:lpstr>
      <vt:lpstr>Game Engines</vt:lpstr>
      <vt:lpstr>Unity3D</vt:lpstr>
      <vt:lpstr>PowerPoint Presentation</vt:lpstr>
      <vt:lpstr>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Unity Help Pages</vt:lpstr>
      <vt:lpstr>Basic Unity Concepts</vt:lpstr>
      <vt:lpstr>Game Objects &amp; Components</vt:lpstr>
      <vt:lpstr>Prefabs</vt:lpstr>
      <vt:lpstr>Tags</vt:lpstr>
      <vt:lpstr>Layers</vt:lpstr>
      <vt:lpstr>Navigating Unity</vt:lpstr>
      <vt:lpstr>Unity Camera</vt:lpstr>
      <vt:lpstr>Unity Lighting</vt:lpstr>
      <vt:lpstr>Activity</vt:lpstr>
      <vt:lpstr>Importing Models</vt:lpstr>
      <vt:lpstr>Importing Models</vt:lpstr>
      <vt:lpstr>Places to Find Models</vt:lpstr>
      <vt:lpstr>Unity Asset Store</vt:lpstr>
      <vt:lpstr>View Unity Store Assets</vt:lpstr>
      <vt:lpstr>In-class Assignment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Unity3D</dc:title>
  <cp:lastModifiedBy>kexin wang</cp:lastModifiedBy>
  <cp:revision>50</cp:revision>
  <dcterms:modified xsi:type="dcterms:W3CDTF">2025-05-29T03:05:36Z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0x010100EFEF171AB25A2240AB7E6B665531E8E7</vt:lpwstr>
  </property>
  <property fmtid="{D5CDD505-2E9C-101B-9397-08002B2CF9AE}" pid="3" name="MediaServiceImageTags">
    <vt:lpwstr/>
  </property>
</Properties>
</file>