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60" r:id="rId7"/>
    <p:sldId id="261" r:id="rId8"/>
    <p:sldId id="263" r:id="rId9"/>
    <p:sldId id="262" r:id="rId10"/>
    <p:sldId id="266" r:id="rId11"/>
    <p:sldId id="267" r:id="rId12"/>
    <p:sldId id="268" r:id="rId13"/>
    <p:sldId id="275" r:id="rId14"/>
    <p:sldId id="276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3D051-54AC-DD44-ABEC-D18C36129C23}" v="3" dt="2025-05-28T18:20:33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1" autoAdjust="0"/>
    <p:restoredTop sz="87184" autoAdjust="0"/>
  </p:normalViewPr>
  <p:slideViewPr>
    <p:cSldViewPr snapToGrid="0">
      <p:cViewPr varScale="1">
        <p:scale>
          <a:sx n="170" d="100"/>
          <a:sy n="170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er, Eliot H [VRAC]" userId="4cd012f6-81fc-4d7a-8a7d-27cfe4fcda9e" providerId="ADAL" clId="{B254038A-933C-0A42-9758-29080E55447E}"/>
    <pc:docChg chg="undo custSel delSld modSld">
      <pc:chgData name="Winer, Eliot H [VRAC]" userId="4cd012f6-81fc-4d7a-8a7d-27cfe4fcda9e" providerId="ADAL" clId="{B254038A-933C-0A42-9758-29080E55447E}" dt="2025-05-28T19:43:39.568" v="100" actId="255"/>
      <pc:docMkLst>
        <pc:docMk/>
      </pc:docMkLst>
      <pc:sldChg chg="del">
        <pc:chgData name="Winer, Eliot H [VRAC]" userId="4cd012f6-81fc-4d7a-8a7d-27cfe4fcda9e" providerId="ADAL" clId="{B254038A-933C-0A42-9758-29080E55447E}" dt="2025-05-28T19:37:02.369" v="0" actId="2696"/>
        <pc:sldMkLst>
          <pc:docMk/>
          <pc:sldMk cId="869218385" sldId="258"/>
        </pc:sldMkLst>
      </pc:sldChg>
      <pc:sldChg chg="modSp">
        <pc:chgData name="Winer, Eliot H [VRAC]" userId="4cd012f6-81fc-4d7a-8a7d-27cfe4fcda9e" providerId="ADAL" clId="{B254038A-933C-0A42-9758-29080E55447E}" dt="2025-05-28T19:37:27.398" v="37" actId="20577"/>
        <pc:sldMkLst>
          <pc:docMk/>
          <pc:sldMk cId="2076115199" sldId="260"/>
        </pc:sldMkLst>
        <pc:spChg chg="mod">
          <ac:chgData name="Winer, Eliot H [VRAC]" userId="4cd012f6-81fc-4d7a-8a7d-27cfe4fcda9e" providerId="ADAL" clId="{B254038A-933C-0A42-9758-29080E55447E}" dt="2025-05-28T19:37:27.398" v="37" actId="20577"/>
          <ac:spMkLst>
            <pc:docMk/>
            <pc:sldMk cId="2076115199" sldId="260"/>
            <ac:spMk id="7" creationId="{261834FF-E6EE-4201-A30C-8409960FAC8E}"/>
          </ac:spMkLst>
        </pc:spChg>
      </pc:sldChg>
      <pc:sldChg chg="modSp">
        <pc:chgData name="Winer, Eliot H [VRAC]" userId="4cd012f6-81fc-4d7a-8a7d-27cfe4fcda9e" providerId="ADAL" clId="{B254038A-933C-0A42-9758-29080E55447E}" dt="2025-05-28T19:37:47.782" v="61" actId="20577"/>
        <pc:sldMkLst>
          <pc:docMk/>
          <pc:sldMk cId="3335732151" sldId="261"/>
        </pc:sldMkLst>
        <pc:spChg chg="mod">
          <ac:chgData name="Winer, Eliot H [VRAC]" userId="4cd012f6-81fc-4d7a-8a7d-27cfe4fcda9e" providerId="ADAL" clId="{B254038A-933C-0A42-9758-29080E55447E}" dt="2025-05-28T19:37:47.782" v="61" actId="20577"/>
          <ac:spMkLst>
            <pc:docMk/>
            <pc:sldMk cId="3335732151" sldId="261"/>
            <ac:spMk id="7" creationId="{1DFF6028-6147-4EBE-9849-EA96C688A05E}"/>
          </ac:spMkLst>
        </pc:spChg>
      </pc:sldChg>
      <pc:sldChg chg="modSp">
        <pc:chgData name="Winer, Eliot H [VRAC]" userId="4cd012f6-81fc-4d7a-8a7d-27cfe4fcda9e" providerId="ADAL" clId="{B254038A-933C-0A42-9758-29080E55447E}" dt="2025-05-28T19:37:59.124" v="71" actId="20577"/>
        <pc:sldMkLst>
          <pc:docMk/>
          <pc:sldMk cId="705691438" sldId="263"/>
        </pc:sldMkLst>
        <pc:spChg chg="mod">
          <ac:chgData name="Winer, Eliot H [VRAC]" userId="4cd012f6-81fc-4d7a-8a7d-27cfe4fcda9e" providerId="ADAL" clId="{B254038A-933C-0A42-9758-29080E55447E}" dt="2025-05-28T19:37:59.124" v="71" actId="20577"/>
          <ac:spMkLst>
            <pc:docMk/>
            <pc:sldMk cId="705691438" sldId="263"/>
            <ac:spMk id="8" creationId="{E6434DC8-FC88-458F-9ED5-3931C9665653}"/>
          </ac:spMkLst>
        </pc:spChg>
      </pc:sldChg>
      <pc:sldChg chg="modSp">
        <pc:chgData name="Winer, Eliot H [VRAC]" userId="4cd012f6-81fc-4d7a-8a7d-27cfe4fcda9e" providerId="ADAL" clId="{B254038A-933C-0A42-9758-29080E55447E}" dt="2025-05-28T19:41:41.971" v="88" actId="1076"/>
        <pc:sldMkLst>
          <pc:docMk/>
          <pc:sldMk cId="2268652325" sldId="265"/>
        </pc:sldMkLst>
        <pc:spChg chg="mod">
          <ac:chgData name="Winer, Eliot H [VRAC]" userId="4cd012f6-81fc-4d7a-8a7d-27cfe4fcda9e" providerId="ADAL" clId="{B254038A-933C-0A42-9758-29080E55447E}" dt="2025-05-28T19:41:25.598" v="83" actId="1076"/>
          <ac:spMkLst>
            <pc:docMk/>
            <pc:sldMk cId="2268652325" sldId="265"/>
            <ac:spMk id="12" creationId="{53C51221-3275-4702-9C17-4711D2E4AEB8}"/>
          </ac:spMkLst>
        </pc:spChg>
        <pc:spChg chg="mod">
          <ac:chgData name="Winer, Eliot H [VRAC]" userId="4cd012f6-81fc-4d7a-8a7d-27cfe4fcda9e" providerId="ADAL" clId="{B254038A-933C-0A42-9758-29080E55447E}" dt="2025-05-28T19:41:29.241" v="84" actId="1076"/>
          <ac:spMkLst>
            <pc:docMk/>
            <pc:sldMk cId="2268652325" sldId="265"/>
            <ac:spMk id="13" creationId="{BDF13F01-FFA1-4126-9E30-7CC4E4C18E2A}"/>
          </ac:spMkLst>
        </pc:spChg>
        <pc:spChg chg="mod">
          <ac:chgData name="Winer, Eliot H [VRAC]" userId="4cd012f6-81fc-4d7a-8a7d-27cfe4fcda9e" providerId="ADAL" clId="{B254038A-933C-0A42-9758-29080E55447E}" dt="2025-05-28T19:41:41.971" v="88" actId="1076"/>
          <ac:spMkLst>
            <pc:docMk/>
            <pc:sldMk cId="2268652325" sldId="265"/>
            <ac:spMk id="14" creationId="{1982DE07-C44B-49D5-9B06-FE4D6826E510}"/>
          </ac:spMkLst>
        </pc:spChg>
        <pc:spChg chg="mod">
          <ac:chgData name="Winer, Eliot H [VRAC]" userId="4cd012f6-81fc-4d7a-8a7d-27cfe4fcda9e" providerId="ADAL" clId="{B254038A-933C-0A42-9758-29080E55447E}" dt="2025-05-28T19:41:34.282" v="86" actId="14100"/>
          <ac:spMkLst>
            <pc:docMk/>
            <pc:sldMk cId="2268652325" sldId="265"/>
            <ac:spMk id="15" creationId="{3357FBF0-237E-418E-B237-2D6381750CF3}"/>
          </ac:spMkLst>
        </pc:spChg>
      </pc:sldChg>
      <pc:sldChg chg="modSp">
        <pc:chgData name="Winer, Eliot H [VRAC]" userId="4cd012f6-81fc-4d7a-8a7d-27cfe4fcda9e" providerId="ADAL" clId="{B254038A-933C-0A42-9758-29080E55447E}" dt="2025-05-28T19:42:27.397" v="95" actId="1076"/>
        <pc:sldMkLst>
          <pc:docMk/>
          <pc:sldMk cId="3839377416" sldId="269"/>
        </pc:sldMkLst>
        <pc:spChg chg="mod">
          <ac:chgData name="Winer, Eliot H [VRAC]" userId="4cd012f6-81fc-4d7a-8a7d-27cfe4fcda9e" providerId="ADAL" clId="{B254038A-933C-0A42-9758-29080E55447E}" dt="2025-05-28T19:42:27.397" v="95" actId="1076"/>
          <ac:spMkLst>
            <pc:docMk/>
            <pc:sldMk cId="3839377416" sldId="269"/>
            <ac:spMk id="4" creationId="{7469F0A2-E79F-4DD4-8C87-48AB5923AAFA}"/>
          </ac:spMkLst>
        </pc:spChg>
        <pc:spChg chg="mod">
          <ac:chgData name="Winer, Eliot H [VRAC]" userId="4cd012f6-81fc-4d7a-8a7d-27cfe4fcda9e" providerId="ADAL" clId="{B254038A-933C-0A42-9758-29080E55447E}" dt="2025-05-28T19:41:58.723" v="90" actId="1076"/>
          <ac:spMkLst>
            <pc:docMk/>
            <pc:sldMk cId="3839377416" sldId="269"/>
            <ac:spMk id="5" creationId="{2626A80C-D77D-488A-8F28-2A1A3188E4A8}"/>
          </ac:spMkLst>
        </pc:spChg>
        <pc:spChg chg="mod">
          <ac:chgData name="Winer, Eliot H [VRAC]" userId="4cd012f6-81fc-4d7a-8a7d-27cfe4fcda9e" providerId="ADAL" clId="{B254038A-933C-0A42-9758-29080E55447E}" dt="2025-05-28T19:42:09.724" v="93" actId="1076"/>
          <ac:spMkLst>
            <pc:docMk/>
            <pc:sldMk cId="3839377416" sldId="269"/>
            <ac:spMk id="6" creationId="{E8732B0E-60F4-450A-92DD-47BDEFE302CE}"/>
          </ac:spMkLst>
        </pc:spChg>
        <pc:spChg chg="mod">
          <ac:chgData name="Winer, Eliot H [VRAC]" userId="4cd012f6-81fc-4d7a-8a7d-27cfe4fcda9e" providerId="ADAL" clId="{B254038A-933C-0A42-9758-29080E55447E}" dt="2025-05-28T19:42:03.685" v="92" actId="1076"/>
          <ac:spMkLst>
            <pc:docMk/>
            <pc:sldMk cId="3839377416" sldId="269"/>
            <ac:spMk id="7" creationId="{F7DAEFF4-4050-4DB6-BEB1-9A4098033EC7}"/>
          </ac:spMkLst>
        </pc:spChg>
      </pc:sldChg>
      <pc:sldChg chg="modSp">
        <pc:chgData name="Winer, Eliot H [VRAC]" userId="4cd012f6-81fc-4d7a-8a7d-27cfe4fcda9e" providerId="ADAL" clId="{B254038A-933C-0A42-9758-29080E55447E}" dt="2025-05-28T19:42:58.701" v="97" actId="255"/>
        <pc:sldMkLst>
          <pc:docMk/>
          <pc:sldMk cId="1578044781" sldId="271"/>
        </pc:sldMkLst>
        <pc:spChg chg="mod">
          <ac:chgData name="Winer, Eliot H [VRAC]" userId="4cd012f6-81fc-4d7a-8a7d-27cfe4fcda9e" providerId="ADAL" clId="{B254038A-933C-0A42-9758-29080E55447E}" dt="2025-05-28T19:42:58.701" v="97" actId="255"/>
          <ac:spMkLst>
            <pc:docMk/>
            <pc:sldMk cId="1578044781" sldId="271"/>
            <ac:spMk id="3" creationId="{E9912F43-855E-43B5-B9AC-B8C0ED889198}"/>
          </ac:spMkLst>
        </pc:spChg>
      </pc:sldChg>
      <pc:sldChg chg="modSp">
        <pc:chgData name="Winer, Eliot H [VRAC]" userId="4cd012f6-81fc-4d7a-8a7d-27cfe4fcda9e" providerId="ADAL" clId="{B254038A-933C-0A42-9758-29080E55447E}" dt="2025-05-28T19:43:17.559" v="98" actId="255"/>
        <pc:sldMkLst>
          <pc:docMk/>
          <pc:sldMk cId="1664965027" sldId="272"/>
        </pc:sldMkLst>
        <pc:spChg chg="mod">
          <ac:chgData name="Winer, Eliot H [VRAC]" userId="4cd012f6-81fc-4d7a-8a7d-27cfe4fcda9e" providerId="ADAL" clId="{B254038A-933C-0A42-9758-29080E55447E}" dt="2025-05-28T19:43:17.559" v="98" actId="255"/>
          <ac:spMkLst>
            <pc:docMk/>
            <pc:sldMk cId="1664965027" sldId="272"/>
            <ac:spMk id="3" creationId="{3BCB8FF7-68AC-4DDA-A7C9-FED4FB71F2DA}"/>
          </ac:spMkLst>
        </pc:spChg>
      </pc:sldChg>
      <pc:sldChg chg="modSp">
        <pc:chgData name="Winer, Eliot H [VRAC]" userId="4cd012f6-81fc-4d7a-8a7d-27cfe4fcda9e" providerId="ADAL" clId="{B254038A-933C-0A42-9758-29080E55447E}" dt="2025-05-28T19:43:29.175" v="99" actId="255"/>
        <pc:sldMkLst>
          <pc:docMk/>
          <pc:sldMk cId="84221612" sldId="273"/>
        </pc:sldMkLst>
        <pc:spChg chg="mod">
          <ac:chgData name="Winer, Eliot H [VRAC]" userId="4cd012f6-81fc-4d7a-8a7d-27cfe4fcda9e" providerId="ADAL" clId="{B254038A-933C-0A42-9758-29080E55447E}" dt="2025-05-28T19:43:29.175" v="99" actId="255"/>
          <ac:spMkLst>
            <pc:docMk/>
            <pc:sldMk cId="84221612" sldId="273"/>
            <ac:spMk id="3" creationId="{170BF5C5-FF43-4A3B-817F-6B823CFCCE09}"/>
          </ac:spMkLst>
        </pc:spChg>
      </pc:sldChg>
      <pc:sldChg chg="modSp">
        <pc:chgData name="Winer, Eliot H [VRAC]" userId="4cd012f6-81fc-4d7a-8a7d-27cfe4fcda9e" providerId="ADAL" clId="{B254038A-933C-0A42-9758-29080E55447E}" dt="2025-05-28T19:43:39.568" v="100" actId="255"/>
        <pc:sldMkLst>
          <pc:docMk/>
          <pc:sldMk cId="2686415160" sldId="274"/>
        </pc:sldMkLst>
        <pc:spChg chg="mod">
          <ac:chgData name="Winer, Eliot H [VRAC]" userId="4cd012f6-81fc-4d7a-8a7d-27cfe4fcda9e" providerId="ADAL" clId="{B254038A-933C-0A42-9758-29080E55447E}" dt="2025-05-28T19:43:39.568" v="100" actId="255"/>
          <ac:spMkLst>
            <pc:docMk/>
            <pc:sldMk cId="2686415160" sldId="274"/>
            <ac:spMk id="3" creationId="{4A6BA6FD-3C5E-4727-BD48-E5F56B0661A1}"/>
          </ac:spMkLst>
        </pc:spChg>
      </pc:sldChg>
      <pc:sldChg chg="modSp">
        <pc:chgData name="Winer, Eliot H [VRAC]" userId="4cd012f6-81fc-4d7a-8a7d-27cfe4fcda9e" providerId="ADAL" clId="{B254038A-933C-0A42-9758-29080E55447E}" dt="2025-05-28T19:40:19.139" v="76" actId="14100"/>
        <pc:sldMkLst>
          <pc:docMk/>
          <pc:sldMk cId="1353705750" sldId="275"/>
        </pc:sldMkLst>
        <pc:spChg chg="mod">
          <ac:chgData name="Winer, Eliot H [VRAC]" userId="4cd012f6-81fc-4d7a-8a7d-27cfe4fcda9e" providerId="ADAL" clId="{B254038A-933C-0A42-9758-29080E55447E}" dt="2025-05-28T19:40:19.139" v="76" actId="14100"/>
          <ac:spMkLst>
            <pc:docMk/>
            <pc:sldMk cId="1353705750" sldId="275"/>
            <ac:spMk id="3" creationId="{2A6C175A-71B6-402D-A72F-EE8A9BF7B178}"/>
          </ac:spMkLst>
        </pc:spChg>
      </pc:sldChg>
      <pc:sldChg chg="modSp">
        <pc:chgData name="Winer, Eliot H [VRAC]" userId="4cd012f6-81fc-4d7a-8a7d-27cfe4fcda9e" providerId="ADAL" clId="{B254038A-933C-0A42-9758-29080E55447E}" dt="2025-05-28T19:41:06.378" v="80" actId="255"/>
        <pc:sldMkLst>
          <pc:docMk/>
          <pc:sldMk cId="3633540471" sldId="276"/>
        </pc:sldMkLst>
        <pc:spChg chg="mod">
          <ac:chgData name="Winer, Eliot H [VRAC]" userId="4cd012f6-81fc-4d7a-8a7d-27cfe4fcda9e" providerId="ADAL" clId="{B254038A-933C-0A42-9758-29080E55447E}" dt="2025-05-28T19:41:06.378" v="80" actId="255"/>
          <ac:spMkLst>
            <pc:docMk/>
            <pc:sldMk cId="3633540471" sldId="276"/>
            <ac:spMk id="3" creationId="{44C4AED3-C4C9-4A7E-BFF8-2AFA34B7CA29}"/>
          </ac:spMkLst>
        </pc:spChg>
        <pc:picChg chg="mod">
          <ac:chgData name="Winer, Eliot H [VRAC]" userId="4cd012f6-81fc-4d7a-8a7d-27cfe4fcda9e" providerId="ADAL" clId="{B254038A-933C-0A42-9758-29080E55447E}" dt="2025-05-28T19:40:37.390" v="77" actId="14100"/>
          <ac:picMkLst>
            <pc:docMk/>
            <pc:sldMk cId="3633540471" sldId="276"/>
            <ac:picMk id="6" creationId="{AEC2E91B-4E6A-4983-9587-642AEDB01A28}"/>
          </ac:picMkLst>
        </pc:picChg>
      </pc:sldChg>
    </pc:docChg>
  </pc:docChgLst>
  <pc:docChgLst>
    <pc:chgData name="Winer, Eliot H [VRAC]" userId="4cd012f6-81fc-4d7a-8a7d-27cfe4fcda9e" providerId="ADAL" clId="{A2B3D051-54AC-DD44-ABEC-D18C36129C23}"/>
    <pc:docChg chg="undo custSel delSld modSld">
      <pc:chgData name="Winer, Eliot H [VRAC]" userId="4cd012f6-81fc-4d7a-8a7d-27cfe4fcda9e" providerId="ADAL" clId="{A2B3D051-54AC-DD44-ABEC-D18C36129C23}" dt="2025-05-28T21:29:43.919" v="189" actId="2696"/>
      <pc:docMkLst>
        <pc:docMk/>
      </pc:docMkLst>
      <pc:sldChg chg="modSp mod">
        <pc:chgData name="Winer, Eliot H [VRAC]" userId="4cd012f6-81fc-4d7a-8a7d-27cfe4fcda9e" providerId="ADAL" clId="{A2B3D051-54AC-DD44-ABEC-D18C36129C23}" dt="2025-05-28T21:27:16.781" v="87" actId="20577"/>
        <pc:sldMkLst>
          <pc:docMk/>
          <pc:sldMk cId="3915357721" sldId="256"/>
        </pc:sldMkLst>
        <pc:spChg chg="mod">
          <ac:chgData name="Winer, Eliot H [VRAC]" userId="4cd012f6-81fc-4d7a-8a7d-27cfe4fcda9e" providerId="ADAL" clId="{A2B3D051-54AC-DD44-ABEC-D18C36129C23}" dt="2025-05-28T21:27:16.781" v="87" actId="20577"/>
          <ac:spMkLst>
            <pc:docMk/>
            <pc:sldMk cId="3915357721" sldId="256"/>
            <ac:spMk id="3" creationId="{CF4399BB-E6BC-4669-8747-C0066D04DD28}"/>
          </ac:spMkLst>
        </pc:spChg>
      </pc:sldChg>
      <pc:sldChg chg="modSp mod">
        <pc:chgData name="Winer, Eliot H [VRAC]" userId="4cd012f6-81fc-4d7a-8a7d-27cfe4fcda9e" providerId="ADAL" clId="{A2B3D051-54AC-DD44-ABEC-D18C36129C23}" dt="2025-05-28T18:10:11.575" v="1" actId="20577"/>
        <pc:sldMkLst>
          <pc:docMk/>
          <pc:sldMk cId="2645494589" sldId="257"/>
        </pc:sldMkLst>
        <pc:spChg chg="mod">
          <ac:chgData name="Winer, Eliot H [VRAC]" userId="4cd012f6-81fc-4d7a-8a7d-27cfe4fcda9e" providerId="ADAL" clId="{A2B3D051-54AC-DD44-ABEC-D18C36129C23}" dt="2025-05-28T18:10:11.575" v="1" actId="20577"/>
          <ac:spMkLst>
            <pc:docMk/>
            <pc:sldMk cId="2645494589" sldId="257"/>
            <ac:spMk id="3" creationId="{67ECFCFD-584F-4DAE-8409-234024CEF592}"/>
          </ac:spMkLst>
        </pc:spChg>
      </pc:sldChg>
      <pc:sldChg chg="modSp mod">
        <pc:chgData name="Winer, Eliot H [VRAC]" userId="4cd012f6-81fc-4d7a-8a7d-27cfe4fcda9e" providerId="ADAL" clId="{A2B3D051-54AC-DD44-ABEC-D18C36129C23}" dt="2025-05-28T18:10:16.742" v="2" actId="20577"/>
        <pc:sldMkLst>
          <pc:docMk/>
          <pc:sldMk cId="869218385" sldId="258"/>
        </pc:sldMkLst>
        <pc:spChg chg="mod">
          <ac:chgData name="Winer, Eliot H [VRAC]" userId="4cd012f6-81fc-4d7a-8a7d-27cfe4fcda9e" providerId="ADAL" clId="{A2B3D051-54AC-DD44-ABEC-D18C36129C23}" dt="2025-05-28T18:10:16.742" v="2" actId="20577"/>
          <ac:spMkLst>
            <pc:docMk/>
            <pc:sldMk cId="869218385" sldId="258"/>
            <ac:spMk id="2" creationId="{D45AE93C-41C9-45C6-9AD7-2835C8D39E22}"/>
          </ac:spMkLst>
        </pc:spChg>
      </pc:sldChg>
      <pc:sldChg chg="modSp mod">
        <pc:chgData name="Winer, Eliot H [VRAC]" userId="4cd012f6-81fc-4d7a-8a7d-27cfe4fcda9e" providerId="ADAL" clId="{A2B3D051-54AC-DD44-ABEC-D18C36129C23}" dt="2025-05-28T18:10:24.926" v="3" actId="20577"/>
        <pc:sldMkLst>
          <pc:docMk/>
          <pc:sldMk cId="2076115199" sldId="260"/>
        </pc:sldMkLst>
        <pc:spChg chg="mod">
          <ac:chgData name="Winer, Eliot H [VRAC]" userId="4cd012f6-81fc-4d7a-8a7d-27cfe4fcda9e" providerId="ADAL" clId="{A2B3D051-54AC-DD44-ABEC-D18C36129C23}" dt="2025-05-28T18:10:24.926" v="3" actId="20577"/>
          <ac:spMkLst>
            <pc:docMk/>
            <pc:sldMk cId="2076115199" sldId="260"/>
            <ac:spMk id="2" creationId="{601BB9D4-EAEE-4515-9ABF-7144B4D81686}"/>
          </ac:spMkLst>
        </pc:spChg>
      </pc:sldChg>
      <pc:sldChg chg="modSp mod">
        <pc:chgData name="Winer, Eliot H [VRAC]" userId="4cd012f6-81fc-4d7a-8a7d-27cfe4fcda9e" providerId="ADAL" clId="{A2B3D051-54AC-DD44-ABEC-D18C36129C23}" dt="2025-05-28T18:10:27.988" v="4" actId="20577"/>
        <pc:sldMkLst>
          <pc:docMk/>
          <pc:sldMk cId="3335732151" sldId="261"/>
        </pc:sldMkLst>
        <pc:spChg chg="mod">
          <ac:chgData name="Winer, Eliot H [VRAC]" userId="4cd012f6-81fc-4d7a-8a7d-27cfe4fcda9e" providerId="ADAL" clId="{A2B3D051-54AC-DD44-ABEC-D18C36129C23}" dt="2025-05-28T18:10:27.988" v="4" actId="20577"/>
          <ac:spMkLst>
            <pc:docMk/>
            <pc:sldMk cId="3335732151" sldId="261"/>
            <ac:spMk id="2" creationId="{5DF29DBF-F7D3-4027-990C-3FEDA0A928FD}"/>
          </ac:spMkLst>
        </pc:spChg>
      </pc:sldChg>
      <pc:sldChg chg="modSp mod">
        <pc:chgData name="Winer, Eliot H [VRAC]" userId="4cd012f6-81fc-4d7a-8a7d-27cfe4fcda9e" providerId="ADAL" clId="{A2B3D051-54AC-DD44-ABEC-D18C36129C23}" dt="2025-05-28T18:10:30.390" v="5" actId="20577"/>
        <pc:sldMkLst>
          <pc:docMk/>
          <pc:sldMk cId="705691438" sldId="263"/>
        </pc:sldMkLst>
        <pc:spChg chg="mod">
          <ac:chgData name="Winer, Eliot H [VRAC]" userId="4cd012f6-81fc-4d7a-8a7d-27cfe4fcda9e" providerId="ADAL" clId="{A2B3D051-54AC-DD44-ABEC-D18C36129C23}" dt="2025-05-28T18:10:30.390" v="5" actId="20577"/>
          <ac:spMkLst>
            <pc:docMk/>
            <pc:sldMk cId="705691438" sldId="263"/>
            <ac:spMk id="2" creationId="{DE207CDF-1148-4342-90C3-154A61D77247}"/>
          </ac:spMkLst>
        </pc:spChg>
      </pc:sldChg>
      <pc:sldChg chg="modSp mod">
        <pc:chgData name="Winer, Eliot H [VRAC]" userId="4cd012f6-81fc-4d7a-8a7d-27cfe4fcda9e" providerId="ADAL" clId="{A2B3D051-54AC-DD44-ABEC-D18C36129C23}" dt="2025-05-28T18:14:58.265" v="12" actId="179"/>
        <pc:sldMkLst>
          <pc:docMk/>
          <pc:sldMk cId="2706814942" sldId="267"/>
        </pc:sldMkLst>
        <pc:spChg chg="mod">
          <ac:chgData name="Winer, Eliot H [VRAC]" userId="4cd012f6-81fc-4d7a-8a7d-27cfe4fcda9e" providerId="ADAL" clId="{A2B3D051-54AC-DD44-ABEC-D18C36129C23}" dt="2025-05-28T18:14:58.265" v="12" actId="179"/>
          <ac:spMkLst>
            <pc:docMk/>
            <pc:sldMk cId="2706814942" sldId="267"/>
            <ac:spMk id="3" creationId="{AF9520BD-268F-4CEA-8EA3-2023B4E50855}"/>
          </ac:spMkLst>
        </pc:spChg>
      </pc:sldChg>
      <pc:sldChg chg="addSp delSp modSp mod">
        <pc:chgData name="Winer, Eliot H [VRAC]" userId="4cd012f6-81fc-4d7a-8a7d-27cfe4fcda9e" providerId="ADAL" clId="{A2B3D051-54AC-DD44-ABEC-D18C36129C23}" dt="2025-05-28T18:20:52.178" v="75" actId="1076"/>
        <pc:sldMkLst>
          <pc:docMk/>
          <pc:sldMk cId="1182868376" sldId="270"/>
        </pc:sldMkLst>
        <pc:spChg chg="add del">
          <ac:chgData name="Winer, Eliot H [VRAC]" userId="4cd012f6-81fc-4d7a-8a7d-27cfe4fcda9e" providerId="ADAL" clId="{A2B3D051-54AC-DD44-ABEC-D18C36129C23}" dt="2025-05-28T18:17:39.100" v="32" actId="22"/>
          <ac:spMkLst>
            <pc:docMk/>
            <pc:sldMk cId="1182868376" sldId="270"/>
            <ac:spMk id="8" creationId="{CB1A79BD-BA99-880E-2384-2FC3CDFA555A}"/>
          </ac:spMkLst>
        </pc:spChg>
        <pc:spChg chg="mod">
          <ac:chgData name="Winer, Eliot H [VRAC]" userId="4cd012f6-81fc-4d7a-8a7d-27cfe4fcda9e" providerId="ADAL" clId="{A2B3D051-54AC-DD44-ABEC-D18C36129C23}" dt="2025-05-28T18:18:29.394" v="51" actId="1076"/>
          <ac:spMkLst>
            <pc:docMk/>
            <pc:sldMk cId="1182868376" sldId="270"/>
            <ac:spMk id="11" creationId="{C7E6E4F2-D95B-4427-AD8A-C618B8EBC9EC}"/>
          </ac:spMkLst>
        </pc:spChg>
        <pc:spChg chg="mod">
          <ac:chgData name="Winer, Eliot H [VRAC]" userId="4cd012f6-81fc-4d7a-8a7d-27cfe4fcda9e" providerId="ADAL" clId="{A2B3D051-54AC-DD44-ABEC-D18C36129C23}" dt="2025-05-28T18:17:26.275" v="29" actId="14100"/>
          <ac:spMkLst>
            <pc:docMk/>
            <pc:sldMk cId="1182868376" sldId="270"/>
            <ac:spMk id="12" creationId="{25AC430C-9008-4445-9EFD-AD44AB2427FD}"/>
          </ac:spMkLst>
        </pc:spChg>
        <pc:spChg chg="mod">
          <ac:chgData name="Winer, Eliot H [VRAC]" userId="4cd012f6-81fc-4d7a-8a7d-27cfe4fcda9e" providerId="ADAL" clId="{A2B3D051-54AC-DD44-ABEC-D18C36129C23}" dt="2025-05-28T18:20:20.366" v="69" actId="1076"/>
          <ac:spMkLst>
            <pc:docMk/>
            <pc:sldMk cId="1182868376" sldId="270"/>
            <ac:spMk id="13" creationId="{5BFB4A20-8B58-4C09-BF6F-5286C8720C95}"/>
          </ac:spMkLst>
        </pc:spChg>
        <pc:spChg chg="add del">
          <ac:chgData name="Winer, Eliot H [VRAC]" userId="4cd012f6-81fc-4d7a-8a7d-27cfe4fcda9e" providerId="ADAL" clId="{A2B3D051-54AC-DD44-ABEC-D18C36129C23}" dt="2025-05-28T18:17:46.585" v="34" actId="22"/>
          <ac:spMkLst>
            <pc:docMk/>
            <pc:sldMk cId="1182868376" sldId="270"/>
            <ac:spMk id="16" creationId="{734DA8AA-A52C-38FA-133A-279F7B381074}"/>
          </ac:spMkLst>
        </pc:spChg>
        <pc:picChg chg="del">
          <ac:chgData name="Winer, Eliot H [VRAC]" userId="4cd012f6-81fc-4d7a-8a7d-27cfe4fcda9e" providerId="ADAL" clId="{A2B3D051-54AC-DD44-ABEC-D18C36129C23}" dt="2025-05-28T18:17:29.848" v="30" actId="478"/>
          <ac:picMkLst>
            <pc:docMk/>
            <pc:sldMk cId="1182868376" sldId="270"/>
            <ac:picMk id="4" creationId="{5C046DB6-7839-452F-8588-287F20462BCD}"/>
          </ac:picMkLst>
        </pc:picChg>
        <pc:picChg chg="del">
          <ac:chgData name="Winer, Eliot H [VRAC]" userId="4cd012f6-81fc-4d7a-8a7d-27cfe4fcda9e" providerId="ADAL" clId="{A2B3D051-54AC-DD44-ABEC-D18C36129C23}" dt="2025-05-28T18:20:03.009" v="60" actId="478"/>
          <ac:picMkLst>
            <pc:docMk/>
            <pc:sldMk cId="1182868376" sldId="270"/>
            <ac:picMk id="7" creationId="{ABC2C60E-0D73-48AD-9A02-6E41CE58D8CD}"/>
          </ac:picMkLst>
        </pc:picChg>
        <pc:picChg chg="del">
          <ac:chgData name="Winer, Eliot H [VRAC]" userId="4cd012f6-81fc-4d7a-8a7d-27cfe4fcda9e" providerId="ADAL" clId="{A2B3D051-54AC-DD44-ABEC-D18C36129C23}" dt="2025-05-28T18:19:49.102" v="52" actId="478"/>
          <ac:picMkLst>
            <pc:docMk/>
            <pc:sldMk cId="1182868376" sldId="270"/>
            <ac:picMk id="9" creationId="{1B836166-627B-4B84-AABE-A5834E3AD672}"/>
          </ac:picMkLst>
        </pc:picChg>
        <pc:picChg chg="add mod">
          <ac:chgData name="Winer, Eliot H [VRAC]" userId="4cd012f6-81fc-4d7a-8a7d-27cfe4fcda9e" providerId="ADAL" clId="{A2B3D051-54AC-DD44-ABEC-D18C36129C23}" dt="2025-05-28T18:18:10.835" v="39" actId="1076"/>
          <ac:picMkLst>
            <pc:docMk/>
            <pc:sldMk cId="1182868376" sldId="270"/>
            <ac:picMk id="18" creationId="{20F82624-309D-1C1B-68D9-8695A937B6D9}"/>
          </ac:picMkLst>
        </pc:picChg>
        <pc:picChg chg="add mod">
          <ac:chgData name="Winer, Eliot H [VRAC]" userId="4cd012f6-81fc-4d7a-8a7d-27cfe4fcda9e" providerId="ADAL" clId="{A2B3D051-54AC-DD44-ABEC-D18C36129C23}" dt="2025-05-28T18:20:01.555" v="59" actId="1076"/>
          <ac:picMkLst>
            <pc:docMk/>
            <pc:sldMk cId="1182868376" sldId="270"/>
            <ac:picMk id="19" creationId="{5073D3B9-3AAC-B49E-30F5-D7A0C8CDA087}"/>
          </ac:picMkLst>
        </pc:picChg>
        <pc:picChg chg="add mod">
          <ac:chgData name="Winer, Eliot H [VRAC]" userId="4cd012f6-81fc-4d7a-8a7d-27cfe4fcda9e" providerId="ADAL" clId="{A2B3D051-54AC-DD44-ABEC-D18C36129C23}" dt="2025-05-28T18:20:52.178" v="75" actId="1076"/>
          <ac:picMkLst>
            <pc:docMk/>
            <pc:sldMk cId="1182868376" sldId="270"/>
            <ac:picMk id="21" creationId="{198B8FE3-99CD-E3E1-461E-F7F92307F43D}"/>
          </ac:picMkLst>
        </pc:picChg>
      </pc:sldChg>
      <pc:sldChg chg="del">
        <pc:chgData name="Winer, Eliot H [VRAC]" userId="4cd012f6-81fc-4d7a-8a7d-27cfe4fcda9e" providerId="ADAL" clId="{A2B3D051-54AC-DD44-ABEC-D18C36129C23}" dt="2025-05-28T21:29:43.919" v="189" actId="2696"/>
        <pc:sldMkLst>
          <pc:docMk/>
          <pc:sldMk cId="314479497" sldId="277"/>
        </pc:sldMkLst>
      </pc:sldChg>
      <pc:sldChg chg="addSp modSp mod chgLayout">
        <pc:chgData name="Winer, Eliot H [VRAC]" userId="4cd012f6-81fc-4d7a-8a7d-27cfe4fcda9e" providerId="ADAL" clId="{A2B3D051-54AC-DD44-ABEC-D18C36129C23}" dt="2025-05-28T21:29:40.252" v="188" actId="14100"/>
        <pc:sldMkLst>
          <pc:docMk/>
          <pc:sldMk cId="4287996319" sldId="278"/>
        </pc:sldMkLst>
        <pc:spChg chg="mod ord">
          <ac:chgData name="Winer, Eliot H [VRAC]" userId="4cd012f6-81fc-4d7a-8a7d-27cfe4fcda9e" providerId="ADAL" clId="{A2B3D051-54AC-DD44-ABEC-D18C36129C23}" dt="2025-05-28T21:29:12.744" v="95" actId="700"/>
          <ac:spMkLst>
            <pc:docMk/>
            <pc:sldMk cId="4287996319" sldId="278"/>
            <ac:spMk id="2" creationId="{60653C3E-4785-43AE-A924-D32A1B329509}"/>
          </ac:spMkLst>
        </pc:spChg>
        <pc:spChg chg="add mod ord">
          <ac:chgData name="Winer, Eliot H [VRAC]" userId="4cd012f6-81fc-4d7a-8a7d-27cfe4fcda9e" providerId="ADAL" clId="{A2B3D051-54AC-DD44-ABEC-D18C36129C23}" dt="2025-05-28T21:29:40.252" v="188" actId="14100"/>
          <ac:spMkLst>
            <pc:docMk/>
            <pc:sldMk cId="4287996319" sldId="278"/>
            <ac:spMk id="3" creationId="{DF203CBC-2D1C-2048-9FE1-403E130E7923}"/>
          </ac:spMkLst>
        </pc:spChg>
        <pc:spChg chg="mod ord">
          <ac:chgData name="Winer, Eliot H [VRAC]" userId="4cd012f6-81fc-4d7a-8a7d-27cfe4fcda9e" providerId="ADAL" clId="{A2B3D051-54AC-DD44-ABEC-D18C36129C23}" dt="2025-05-28T21:29:12.744" v="95" actId="700"/>
          <ac:spMkLst>
            <pc:docMk/>
            <pc:sldMk cId="4287996319" sldId="278"/>
            <ac:spMk id="6" creationId="{85F75CD0-6431-4109-9E8A-A31B9E96AB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378B-8349-4B14-92AB-C06B98ED168A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75C7-E1CA-4B54-88F6-EF9301252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Activity: students write their expectations /questions on three sticky notes and we briefly share and discuss (5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175C7-E1CA-4B54-88F6-EF9301252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 elaborating on systematic 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175C7-E1CA-4B54-88F6-EF9301252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activity as previous years.</a:t>
            </a:r>
          </a:p>
          <a:p>
            <a:r>
              <a:rPr lang="en-US" dirty="0"/>
              <a:t>New: Slide has the titles of the three projects of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175C7-E1CA-4B54-88F6-EF9301252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7F77-FC77-44AA-B57B-1CD45D2810FD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4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B976-E952-4387-A643-D17D0E27AEBE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8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C29-5ABF-4E1F-AE57-7482C2DF208D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02E3-7CC9-4C85-9A2F-7C2C85AC73C6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F379-2DE4-441F-B4B5-9E0BEF86A74C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7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3F2F-8461-4645-8AD7-F4B39040C472}" type="datetime1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84D7-F5AC-4064-A13A-CC02CF4C1E38}" type="datetime1">
              <a:rPr lang="en-US" smtClean="0"/>
              <a:t>5/28/25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E5BF-4551-4ED6-9AAB-8FFA0E31E74F}" type="datetime1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3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750-381C-4211-A647-17AC0ED24563}" type="datetime1">
              <a:rPr lang="en-US" smtClean="0"/>
              <a:t>5/28/25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6710C9-1B41-4018-9DF0-BCE1F895B253}" type="datetime1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CF2-3FB0-47B4-AD65-B7E5B94FC7FA}" type="datetime1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511015-C2D8-49F2-B153-B29B975BC938}" type="datetime1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71A8E2-E61E-4C06-B003-6DF8479EA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3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DB00-CD63-4B6E-BA51-16CEE0027D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Craft of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399BB-E6BC-4669-8747-C0066D04D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1: Introduction to Research Problems</a:t>
            </a:r>
          </a:p>
          <a:p>
            <a:r>
              <a:rPr lang="en-US" dirty="0"/>
              <a:t>Eliot Winer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D48A2-F85C-4480-BEE3-0BB986206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42" y="181952"/>
            <a:ext cx="3125958" cy="3125958"/>
          </a:xfrm>
          <a:prstGeom prst="rect">
            <a:avLst/>
          </a:prstGeom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7972A326-D3C8-4B49-9284-E9DF8144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74898-ED72-4009-ABF4-4475473167E0}"/>
              </a:ext>
            </a:extLst>
          </p:cNvPr>
          <p:cNvSpPr txBox="1"/>
          <p:nvPr/>
        </p:nvSpPr>
        <p:spPr>
          <a:xfrm>
            <a:off x="10451221" y="3053994"/>
            <a:ext cx="19642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74957"/>
                </a:solidFill>
                <a:effectLst/>
                <a:latin typeface="Inter"/>
              </a:rPr>
              <a:t>Image by </a:t>
            </a:r>
            <a:r>
              <a:rPr lang="en-US" sz="1000" b="0" i="0" dirty="0" err="1">
                <a:solidFill>
                  <a:srgbClr val="374957"/>
                </a:solidFill>
                <a:effectLst/>
                <a:latin typeface="Inter"/>
              </a:rPr>
              <a:t>storyset</a:t>
            </a:r>
            <a:r>
              <a:rPr lang="en-US" sz="1000" b="0" i="0" dirty="0">
                <a:solidFill>
                  <a:srgbClr val="374957"/>
                </a:solidFill>
                <a:effectLst/>
                <a:latin typeface="Inter"/>
              </a:rPr>
              <a:t> on </a:t>
            </a:r>
            <a:r>
              <a:rPr lang="en-US" sz="1000" b="0" i="0" dirty="0" err="1">
                <a:solidFill>
                  <a:srgbClr val="374957"/>
                </a:solidFill>
                <a:effectLst/>
                <a:latin typeface="Inter"/>
              </a:rPr>
              <a:t>freepik</a:t>
            </a: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E5B19-F995-4C76-970D-9454EEEE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5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8D6C-544B-4CE6-97D1-4CE4FEE8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Research: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175A-71B6-402D-A72F-EE8A9BF7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54518"/>
            <a:ext cx="10058400" cy="3414575"/>
          </a:xfrm>
        </p:spPr>
        <p:txBody>
          <a:bodyPr/>
          <a:lstStyle/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3200" dirty="0"/>
              <a:t>Discovery of how…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400" dirty="0"/>
              <a:t>New knowledge depends on what questions you do and don’t ask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400" dirty="0"/>
              <a:t>Research shapes the questions you ask and how you answer them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400" dirty="0"/>
              <a:t>Knowledge we rely on depends on the quality of the research </a:t>
            </a:r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0A5EC851-6C16-4E4E-83A6-DE5ABB9F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443AD-E1A2-4175-B71C-25AF800C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0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9C4C-A96D-4B83-80AE-E7EFBBF0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Research: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AED3-C4C9-4A7E-BFF8-2AFA34B7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Research writing to remember more accurately, understand better, and evaluate more objectively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Communicating ideas and findings effectively for your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Documenting the process and contributing to the field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BEBFF28E-BF9F-439C-983C-7BEBA28D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2E91B-4E6A-4983-9587-642AEDB01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" y="3963297"/>
            <a:ext cx="2300363" cy="2300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EC387-583B-4DE3-8A28-229434E27F91}"/>
              </a:ext>
            </a:extLst>
          </p:cNvPr>
          <p:cNvSpPr txBox="1"/>
          <p:nvPr/>
        </p:nvSpPr>
        <p:spPr>
          <a:xfrm>
            <a:off x="540137" y="5622873"/>
            <a:ext cx="6094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19673-7FC1-44D7-B2CE-1C5E547D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4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6752-B74E-4B98-95E3-68ACB595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involved?</a:t>
            </a:r>
          </a:p>
        </p:txBody>
      </p:sp>
      <p:sp>
        <p:nvSpPr>
          <p:cNvPr id="12" name="Google Shape;209;p8">
            <a:extLst>
              <a:ext uri="{FF2B5EF4-FFF2-40B4-BE49-F238E27FC236}">
                <a16:creationId xmlns:a16="http://schemas.microsoft.com/office/drawing/2014/main" id="{53C51221-3275-4702-9C17-4711D2E4AEB8}"/>
              </a:ext>
            </a:extLst>
          </p:cNvPr>
          <p:cNvSpPr txBox="1">
            <a:spLocks/>
          </p:cNvSpPr>
          <p:nvPr/>
        </p:nvSpPr>
        <p:spPr>
          <a:xfrm>
            <a:off x="721457" y="1909815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3220"/>
              <a:buFont typeface="Calibri" panose="020F0502020204030204" pitchFamily="34" charset="0"/>
              <a:buNone/>
            </a:pPr>
            <a:r>
              <a:rPr lang="en-US" b="1" dirty="0"/>
              <a:t>Researchers</a:t>
            </a:r>
          </a:p>
        </p:txBody>
      </p:sp>
      <p:sp>
        <p:nvSpPr>
          <p:cNvPr id="13" name="Google Shape;210;p8">
            <a:extLst>
              <a:ext uri="{FF2B5EF4-FFF2-40B4-BE49-F238E27FC236}">
                <a16:creationId xmlns:a16="http://schemas.microsoft.com/office/drawing/2014/main" id="{BDF13F01-FFA1-4126-9E30-7CC4E4C18E2A}"/>
              </a:ext>
            </a:extLst>
          </p:cNvPr>
          <p:cNvSpPr txBox="1">
            <a:spLocks/>
          </p:cNvSpPr>
          <p:nvPr/>
        </p:nvSpPr>
        <p:spPr>
          <a:xfrm>
            <a:off x="721457" y="2559539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 dirty="0"/>
              <a:t>Professional scientists/researchers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 dirty="0"/>
              <a:t>Faculty and educators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 dirty="0"/>
              <a:t>Post-docs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 dirty="0"/>
              <a:t>Graduate students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 dirty="0"/>
              <a:t>Undergraduate students</a:t>
            </a:r>
          </a:p>
        </p:txBody>
      </p:sp>
      <p:sp>
        <p:nvSpPr>
          <p:cNvPr id="14" name="Google Shape;211;p8">
            <a:extLst>
              <a:ext uri="{FF2B5EF4-FFF2-40B4-BE49-F238E27FC236}">
                <a16:creationId xmlns:a16="http://schemas.microsoft.com/office/drawing/2014/main" id="{1982DE07-C44B-49D5-9B06-FE4D6826E510}"/>
              </a:ext>
            </a:extLst>
          </p:cNvPr>
          <p:cNvSpPr txBox="1">
            <a:spLocks/>
          </p:cNvSpPr>
          <p:nvPr/>
        </p:nvSpPr>
        <p:spPr>
          <a:xfrm>
            <a:off x="6096000" y="2956732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3220"/>
              <a:buFont typeface="Calibri" panose="020F0502020204030204" pitchFamily="34" charset="0"/>
              <a:buNone/>
            </a:pPr>
            <a:r>
              <a:rPr lang="en-US" b="1" dirty="0"/>
              <a:t>Who Pays</a:t>
            </a:r>
          </a:p>
        </p:txBody>
      </p:sp>
      <p:sp>
        <p:nvSpPr>
          <p:cNvPr id="15" name="Google Shape;212;p8">
            <a:extLst>
              <a:ext uri="{FF2B5EF4-FFF2-40B4-BE49-F238E27FC236}">
                <a16:creationId xmlns:a16="http://schemas.microsoft.com/office/drawing/2014/main" id="{3357FBF0-237E-418E-B237-2D6381750CF3}"/>
              </a:ext>
            </a:extLst>
          </p:cNvPr>
          <p:cNvSpPr txBox="1">
            <a:spLocks/>
          </p:cNvSpPr>
          <p:nvPr/>
        </p:nvSpPr>
        <p:spPr>
          <a:xfrm>
            <a:off x="6126480" y="3631056"/>
            <a:ext cx="4718304" cy="194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Government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Corporate institutions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Foundations/non-profits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Universities </a:t>
            </a:r>
          </a:p>
        </p:txBody>
      </p: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7EF3F0C5-FBAC-4A1A-A393-26BC500F9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7ED48-20BE-43EE-BA26-DDA8A85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DD43-A0EE-4727-8650-494CBB41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Create and Consume Research?</a:t>
            </a:r>
          </a:p>
        </p:txBody>
      </p:sp>
      <p:sp>
        <p:nvSpPr>
          <p:cNvPr id="4" name="Google Shape;219;p9">
            <a:extLst>
              <a:ext uri="{FF2B5EF4-FFF2-40B4-BE49-F238E27FC236}">
                <a16:creationId xmlns:a16="http://schemas.microsoft.com/office/drawing/2014/main" id="{7469F0A2-E79F-4DD4-8C87-48AB5923AAFA}"/>
              </a:ext>
            </a:extLst>
          </p:cNvPr>
          <p:cNvSpPr txBox="1">
            <a:spLocks/>
          </p:cNvSpPr>
          <p:nvPr/>
        </p:nvSpPr>
        <p:spPr>
          <a:xfrm>
            <a:off x="843573" y="1914049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3220"/>
              <a:buFont typeface="Calibri" panose="020F0502020204030204" pitchFamily="34" charset="0"/>
              <a:buNone/>
            </a:pPr>
            <a:r>
              <a:rPr lang="en-US" b="1" dirty="0"/>
              <a:t>Researchers</a:t>
            </a:r>
            <a:r>
              <a:rPr lang="en-US" dirty="0"/>
              <a:t>	</a:t>
            </a:r>
          </a:p>
        </p:txBody>
      </p:sp>
      <p:sp>
        <p:nvSpPr>
          <p:cNvPr id="5" name="Google Shape;220;p9">
            <a:extLst>
              <a:ext uri="{FF2B5EF4-FFF2-40B4-BE49-F238E27FC236}">
                <a16:creationId xmlns:a16="http://schemas.microsoft.com/office/drawing/2014/main" id="{2626A80C-D77D-488A-8F28-2A1A3188E4A8}"/>
              </a:ext>
            </a:extLst>
          </p:cNvPr>
          <p:cNvSpPr txBox="1">
            <a:spLocks/>
          </p:cNvSpPr>
          <p:nvPr/>
        </p:nvSpPr>
        <p:spPr>
          <a:xfrm>
            <a:off x="775931" y="2658533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I’ve found new and interesting information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I’ve found a solution to an important practical problem 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I’ve found an answer to an important question </a:t>
            </a:r>
          </a:p>
        </p:txBody>
      </p:sp>
      <p:sp>
        <p:nvSpPr>
          <p:cNvPr id="6" name="Google Shape;221;p9">
            <a:extLst>
              <a:ext uri="{FF2B5EF4-FFF2-40B4-BE49-F238E27FC236}">
                <a16:creationId xmlns:a16="http://schemas.microsoft.com/office/drawing/2014/main" id="{E8732B0E-60F4-450A-92DD-47BDEFE302CE}"/>
              </a:ext>
            </a:extLst>
          </p:cNvPr>
          <p:cNvSpPr txBox="1">
            <a:spLocks/>
          </p:cNvSpPr>
          <p:nvPr/>
        </p:nvSpPr>
        <p:spPr>
          <a:xfrm>
            <a:off x="6126480" y="3295747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3220"/>
              <a:buFont typeface="Calibri" panose="020F0502020204030204" pitchFamily="34" charset="0"/>
              <a:buNone/>
            </a:pPr>
            <a:r>
              <a:rPr lang="en-US" b="1" dirty="0"/>
              <a:t>Consumers</a:t>
            </a:r>
          </a:p>
        </p:txBody>
      </p:sp>
      <p:sp>
        <p:nvSpPr>
          <p:cNvPr id="7" name="Google Shape;222;p9">
            <a:extLst>
              <a:ext uri="{FF2B5EF4-FFF2-40B4-BE49-F238E27FC236}">
                <a16:creationId xmlns:a16="http://schemas.microsoft.com/office/drawing/2014/main" id="{F7DAEFF4-4050-4DB6-BEB1-9A4098033EC7}"/>
              </a:ext>
            </a:extLst>
          </p:cNvPr>
          <p:cNvSpPr txBox="1">
            <a:spLocks/>
          </p:cNvSpPr>
          <p:nvPr/>
        </p:nvSpPr>
        <p:spPr>
          <a:xfrm>
            <a:off x="6180670" y="3962452"/>
            <a:ext cx="4718304" cy="183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Entertain me 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Help me solve my practical problem</a:t>
            </a:r>
          </a:p>
          <a:p>
            <a:pPr marL="285750" indent="-285750">
              <a:spcBef>
                <a:spcPts val="1080"/>
              </a:spcBef>
              <a:spcAft>
                <a:spcPts val="0"/>
              </a:spcAft>
              <a:buSzPts val="2760"/>
              <a:buFont typeface="Calibri" panose="020F0502020204030204" pitchFamily="34" charset="0"/>
              <a:buChar char="•"/>
            </a:pPr>
            <a:r>
              <a:rPr lang="en-US"/>
              <a:t>Help me understand something better</a:t>
            </a:r>
          </a:p>
        </p:txBody>
      </p:sp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11796D82-3154-4AA9-943D-5969E1AF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9E674-A7F5-4E30-AE9A-F1AFA221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91B1-CAB4-4A44-97B2-BEF7977D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Understanding Your Readers</a:t>
            </a:r>
          </a:p>
        </p:txBody>
      </p:sp>
      <p:sp>
        <p:nvSpPr>
          <p:cNvPr id="5" name="AutoShape 2" descr="Lab_EEG">
            <a:extLst>
              <a:ext uri="{FF2B5EF4-FFF2-40B4-BE49-F238E27FC236}">
                <a16:creationId xmlns:a16="http://schemas.microsoft.com/office/drawing/2014/main" id="{CB967815-B1F3-492E-991F-7B067990C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0767E-81F4-4C68-A592-D3B61AD3E00E}"/>
              </a:ext>
            </a:extLst>
          </p:cNvPr>
          <p:cNvSpPr txBox="1"/>
          <p:nvPr/>
        </p:nvSpPr>
        <p:spPr>
          <a:xfrm>
            <a:off x="471835" y="5120641"/>
            <a:ext cx="11309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your project overviews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the information you have, let’s discuss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6E4F2-D95B-4427-AD8A-C618B8EBC9EC}"/>
              </a:ext>
            </a:extLst>
          </p:cNvPr>
          <p:cNvSpPr txBox="1"/>
          <p:nvPr/>
        </p:nvSpPr>
        <p:spPr>
          <a:xfrm>
            <a:off x="5362970" y="2016274"/>
            <a:ext cx="129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EchoXR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C430C-9008-4445-9EFD-AD44AB2427FD}"/>
              </a:ext>
            </a:extLst>
          </p:cNvPr>
          <p:cNvSpPr txBox="1"/>
          <p:nvPr/>
        </p:nvSpPr>
        <p:spPr>
          <a:xfrm>
            <a:off x="1389646" y="2016274"/>
            <a:ext cx="149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CyberScore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B4A20-8B58-4C09-BF6F-5286C8720C95}"/>
              </a:ext>
            </a:extLst>
          </p:cNvPr>
          <p:cNvSpPr txBox="1"/>
          <p:nvPr/>
        </p:nvSpPr>
        <p:spPr>
          <a:xfrm>
            <a:off x="9852823" y="2016274"/>
            <a:ext cx="92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</a:t>
            </a:r>
          </a:p>
        </p:txBody>
      </p:sp>
      <p:pic>
        <p:nvPicPr>
          <p:cNvPr id="14" name="Picture 2" descr="Logo&#10;&#10;Description automatically generated">
            <a:extLst>
              <a:ext uri="{FF2B5EF4-FFF2-40B4-BE49-F238E27FC236}">
                <a16:creationId xmlns:a16="http://schemas.microsoft.com/office/drawing/2014/main" id="{152DE57D-0435-4420-9A1D-2C2132D5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B641F-B17D-4068-9083-2AC2403A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F82624-309D-1C1B-68D9-8695A937B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" y="2463135"/>
            <a:ext cx="2105174" cy="2146920"/>
          </a:xfrm>
          <a:prstGeom prst="rect">
            <a:avLst/>
          </a:prstGeom>
        </p:spPr>
      </p:pic>
      <p:pic>
        <p:nvPicPr>
          <p:cNvPr id="19" name="Content Placeholder 4" descr="A computer screen shot of a computer monitor and a television&#10;&#10;Description automatically generated with medium confidence">
            <a:extLst>
              <a:ext uri="{FF2B5EF4-FFF2-40B4-BE49-F238E27FC236}">
                <a16:creationId xmlns:a16="http://schemas.microsoft.com/office/drawing/2014/main" id="{5073D3B9-3AAC-B49E-30F5-D7A0C8CDA0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834" r="6390" b="-2"/>
          <a:stretch/>
        </p:blipFill>
        <p:spPr>
          <a:xfrm>
            <a:off x="4663820" y="2497287"/>
            <a:ext cx="2559560" cy="21127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B8FE3-99CD-E3E1-461E-F7F92307F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21" y="2497287"/>
            <a:ext cx="2737795" cy="21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4AB9-1170-4A85-91C3-0155AEEB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61845"/>
            <a:ext cx="10058400" cy="56777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will read my report?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2F43-855E-43B5-B9AC-B8C0ED889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Academic professionals?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Well-informed general readers?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General readers who know little about the topic?</a:t>
            </a:r>
          </a:p>
          <a:p>
            <a:endParaRPr lang="en-US" sz="2800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8761AD47-ABBD-438D-A23E-9E5ACC05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8DA47-8EE3-4F46-AF29-C776843B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4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0FC8-74F6-430F-B440-52206023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3383"/>
            <a:ext cx="10058400" cy="83397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What do my readers expect me to do?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B8FF7-68AC-4DDA-A7C9-FED4FB71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Entertain them?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Provide factual knowledge?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Help them understand something better?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Help them do something to solve a practical problem in the world?</a:t>
            </a:r>
          </a:p>
          <a:p>
            <a:endParaRPr lang="en-US" sz="3200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1C920A6-04E1-4374-A41A-BE0B58C3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CFBEE-0714-4602-8AA2-6F62B15A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B302-497D-4368-B47E-92D81309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9920" cy="145075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How much can I expect them to know already?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BF5C5-FF43-4A3B-817F-6B823CFCC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endParaRPr lang="en-US" sz="3200" b="1" dirty="0"/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What do they know about my specific topic?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Do they recognize the problem?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Will I need to convince them the problem matters?</a:t>
            </a:r>
          </a:p>
          <a:p>
            <a:endParaRPr lang="en-US" sz="3200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8662A98A-BEE4-41EE-8AAE-6E4A37BE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EA95-1D7A-4ACE-BC47-E77C9179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1E7C-7371-44B7-B0A9-4CA0AFE6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will readers respond to the solution and or answer in my 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A6FD-3C5E-4727-BD48-E5F56B06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endParaRPr lang="en-US" sz="3200" dirty="0"/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Will it contradict what they already believe? How?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Will they make standard arguments against my solution?</a:t>
            </a:r>
          </a:p>
          <a:p>
            <a:pPr marL="742950" lvl="1" indent="-285750" algn="l" rtl="0">
              <a:spcBef>
                <a:spcPts val="920"/>
              </a:spcBef>
              <a:spcAft>
                <a:spcPts val="0"/>
              </a:spcAft>
              <a:buSzPts val="1840"/>
              <a:buChar char="•"/>
            </a:pPr>
            <a:r>
              <a:rPr lang="en-US" sz="3200" dirty="0"/>
              <a:t>Will they want to the steps that led me to the solution?</a:t>
            </a:r>
          </a:p>
          <a:p>
            <a:endParaRPr lang="en-US" sz="3200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23276DAA-93B0-46FA-A282-8582C33F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6B198-8A7E-4C3B-8B17-A9B1E413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5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3C3E-4785-43AE-A924-D32A1B32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03CBC-2D1C-2048-9FE1-403E130E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3474"/>
            <a:ext cx="10058400" cy="3545619"/>
          </a:xfrm>
        </p:spPr>
        <p:txBody>
          <a:bodyPr/>
          <a:lstStyle/>
          <a:p>
            <a:r>
              <a:rPr lang="en-US" dirty="0"/>
              <a:t>Please read the PDF up to the section “Process” sent to you in Slack.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5CD0-6431-4109-9E8A-A31B9E96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ADB7-9661-4AFF-B647-6AA37287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FCFD-584F-4DAE-8409-234024CEF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SzPts val="3680"/>
              <a:buFont typeface="Arial" panose="020B0604020202020204" pitchFamily="34" charset="0"/>
              <a:buChar char="•"/>
            </a:pPr>
            <a:r>
              <a:rPr lang="en-US" sz="2800" dirty="0"/>
              <a:t>Why Craft of Research?</a:t>
            </a:r>
          </a:p>
          <a:p>
            <a:pPr algn="just">
              <a:spcBef>
                <a:spcPts val="1240"/>
              </a:spcBef>
              <a:spcAft>
                <a:spcPts val="0"/>
              </a:spcAft>
              <a:buSzPts val="3680"/>
              <a:buFont typeface="Arial" panose="020B0604020202020204" pitchFamily="34" charset="0"/>
              <a:buChar char="•"/>
            </a:pPr>
            <a:r>
              <a:rPr lang="en-US" sz="2800" dirty="0"/>
              <a:t>Research overview</a:t>
            </a:r>
            <a:endParaRPr lang="en-US" dirty="0"/>
          </a:p>
          <a:p>
            <a:pPr algn="just">
              <a:spcBef>
                <a:spcPts val="1240"/>
              </a:spcBef>
              <a:spcAft>
                <a:spcPts val="0"/>
              </a:spcAft>
              <a:buSzPts val="3680"/>
              <a:buFont typeface="Arial" panose="020B0604020202020204" pitchFamily="34" charset="0"/>
              <a:buChar char="•"/>
            </a:pPr>
            <a:r>
              <a:rPr lang="en-US" sz="2800" dirty="0"/>
              <a:t>Activity</a:t>
            </a:r>
            <a:endParaRPr lang="en-US" dirty="0"/>
          </a:p>
          <a:p>
            <a:pPr algn="just">
              <a:spcBef>
                <a:spcPts val="1240"/>
              </a:spcBef>
              <a:spcAft>
                <a:spcPts val="0"/>
              </a:spcAft>
              <a:buSzPts val="3680"/>
              <a:buFont typeface="Arial" panose="020B0604020202020204" pitchFamily="34" charset="0"/>
              <a:buChar char="•"/>
            </a:pPr>
            <a:r>
              <a:rPr lang="en-US" sz="2800" dirty="0"/>
              <a:t>Upcoming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DADF3B5-D2A1-46A4-93E0-C1342015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1955F-DF78-408A-934C-3D9063AE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B9D4-EAEE-4515-9ABF-7144B4D8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Craft of Research?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0924F-221D-4C90-B8CE-87C2C2446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1978243"/>
            <a:ext cx="3383281" cy="3383281"/>
          </a:xfrm>
        </p:spPr>
      </p:pic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7D007C98-6427-4177-B05D-A4C5A39C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1834FF-E6EE-4201-A30C-8409960FAC8E}"/>
              </a:ext>
            </a:extLst>
          </p:cNvPr>
          <p:cNvSpPr txBox="1"/>
          <p:nvPr/>
        </p:nvSpPr>
        <p:spPr>
          <a:xfrm>
            <a:off x="5325534" y="3115733"/>
            <a:ext cx="4574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Covers fundamental research principles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some of these principles?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34195-1947-4346-A40D-B0AA47CC2BFD}"/>
              </a:ext>
            </a:extLst>
          </p:cNvPr>
          <p:cNvSpPr txBox="1"/>
          <p:nvPr/>
        </p:nvSpPr>
        <p:spPr>
          <a:xfrm>
            <a:off x="880533" y="4997530"/>
            <a:ext cx="6094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storyset</a:t>
            </a:r>
            <a:r>
              <a:rPr lang="en-US" sz="1000" dirty="0"/>
              <a:t> on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A9A0A-2D38-49D4-AE3B-BEFC24A5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9DBF-F7D3-4027-990C-3FEDA0A9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Craft of Research?</a:t>
            </a: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895305E-BB69-4DB5-A125-053259F7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F6028-6147-4EBE-9849-EA96C688A05E}"/>
              </a:ext>
            </a:extLst>
          </p:cNvPr>
          <p:cNvSpPr txBox="1"/>
          <p:nvPr/>
        </p:nvSpPr>
        <p:spPr>
          <a:xfrm>
            <a:off x="5020734" y="2736502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Increases your comfort and awareness in research writing, reading, and presentations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is this important?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6DDF2B-2D62-4677-83BE-B1C0D7E15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9" y="2445197"/>
            <a:ext cx="3688558" cy="2454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96CCA-2A21-434E-AEB2-16EC1100F646}"/>
              </a:ext>
            </a:extLst>
          </p:cNvPr>
          <p:cNvSpPr txBox="1"/>
          <p:nvPr/>
        </p:nvSpPr>
        <p:spPr>
          <a:xfrm>
            <a:off x="1247572" y="4827669"/>
            <a:ext cx="6094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rawpixel.com on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C1E6D-1797-494C-A907-79ED3D67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7CDF-1148-4342-90C3-154A61D7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Craft of Research?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CF3DE-7354-4AFA-B1AB-3DF9C27AB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54239"/>
            <a:ext cx="3993260" cy="243738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34DC8-FC88-458F-9ED5-3931C9665653}"/>
              </a:ext>
            </a:extLst>
          </p:cNvPr>
          <p:cNvSpPr txBox="1"/>
          <p:nvPr/>
        </p:nvSpPr>
        <p:spPr>
          <a:xfrm>
            <a:off x="5257801" y="2880435"/>
            <a:ext cx="5748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resources and tools to successfully accomplish your goals and milestones this summer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as?</a:t>
            </a:r>
          </a:p>
        </p:txBody>
      </p:sp>
      <p:pic>
        <p:nvPicPr>
          <p:cNvPr id="9" name="Picture 2" descr="Logo&#10;&#10;Description automatically generated">
            <a:extLst>
              <a:ext uri="{FF2B5EF4-FFF2-40B4-BE49-F238E27FC236}">
                <a16:creationId xmlns:a16="http://schemas.microsoft.com/office/drawing/2014/main" id="{B01B08EA-BE98-442F-B91F-D26120B91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33146D-1EB7-4FEC-8C29-340B663F1165}"/>
              </a:ext>
            </a:extLst>
          </p:cNvPr>
          <p:cNvSpPr txBox="1"/>
          <p:nvPr/>
        </p:nvSpPr>
        <p:spPr>
          <a:xfrm>
            <a:off x="1218389" y="4545404"/>
            <a:ext cx="6094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pch.vector</a:t>
            </a:r>
            <a:r>
              <a:rPr lang="en-US" sz="1000" dirty="0"/>
              <a:t> on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AE3CA-F5A2-4050-9EE7-67D76736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9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F860-1D89-4584-BA5D-9A6A7EE6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804366" cy="1450757"/>
          </a:xfrm>
        </p:spPr>
        <p:txBody>
          <a:bodyPr>
            <a:normAutofit/>
          </a:bodyPr>
          <a:lstStyle/>
          <a:p>
            <a:r>
              <a:rPr lang="en-US" sz="3600" b="1" dirty="0"/>
              <a:t>What are your expectations for this course?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208AA9-6EA8-4956-A7B4-3040D7203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27" y="2143721"/>
            <a:ext cx="3054773" cy="30547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1FFEA-731D-4424-9B48-B3D6D5B980AD}"/>
              </a:ext>
            </a:extLst>
          </p:cNvPr>
          <p:cNvSpPr txBox="1"/>
          <p:nvPr/>
        </p:nvSpPr>
        <p:spPr>
          <a:xfrm>
            <a:off x="4021667" y="1960939"/>
            <a:ext cx="574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would you like to learn?</a:t>
            </a:r>
          </a:p>
        </p:txBody>
      </p:sp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6A644006-40CA-4BA8-86C3-405A557A5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7DF3D0-8D6E-4BC7-B3E4-8295BA5A756D}"/>
              </a:ext>
            </a:extLst>
          </p:cNvPr>
          <p:cNvSpPr txBox="1"/>
          <p:nvPr/>
        </p:nvSpPr>
        <p:spPr>
          <a:xfrm>
            <a:off x="863600" y="2882930"/>
            <a:ext cx="574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Course Takeaways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5DF01-2921-422C-892A-9AAFE2331F59}"/>
              </a:ext>
            </a:extLst>
          </p:cNvPr>
          <p:cNvSpPr txBox="1"/>
          <p:nvPr/>
        </p:nvSpPr>
        <p:spPr>
          <a:xfrm>
            <a:off x="3151052" y="3671108"/>
            <a:ext cx="714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skills you would like to develop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5862A-4EFD-475F-A62E-866F8D34C429}"/>
              </a:ext>
            </a:extLst>
          </p:cNvPr>
          <p:cNvSpPr txBox="1"/>
          <p:nvPr/>
        </p:nvSpPr>
        <p:spPr>
          <a:xfrm>
            <a:off x="1433286" y="4679517"/>
            <a:ext cx="714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F7620-A158-4634-ABC9-2BBEC478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C761-FBE0-4DFE-8FFC-3CAF6C92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EEA4-687A-4AC0-AEE8-B3AE9D528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9871"/>
            <a:ext cx="10058400" cy="402336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“A </a:t>
            </a:r>
            <a:r>
              <a:rPr lang="en-US" b="1" i="1" dirty="0">
                <a:solidFill>
                  <a:srgbClr val="00B0F0"/>
                </a:solidFill>
              </a:rPr>
              <a:t>systematic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investigation, including research development, testing, and evaluation designed to develop or contribute to </a:t>
            </a:r>
            <a:r>
              <a:rPr lang="en-US" b="1" i="1" dirty="0">
                <a:solidFill>
                  <a:srgbClr val="00B0F0"/>
                </a:solidFill>
              </a:rPr>
              <a:t>generalizable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knowledge.”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(https://www.hhs.gov/ohrp/regulations-and-policy/regulations/45-cfr-46/index.html#46.102)</a:t>
            </a:r>
          </a:p>
          <a:p>
            <a:pPr marL="742950" lvl="1" indent="-13970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lang="en-US" dirty="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“We do research whenever we </a:t>
            </a:r>
            <a:r>
              <a:rPr lang="en-US" b="1" i="1" dirty="0">
                <a:solidFill>
                  <a:srgbClr val="00B0F0"/>
                </a:solidFill>
              </a:rPr>
              <a:t>gather information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to answer a question that </a:t>
            </a:r>
            <a:r>
              <a:rPr lang="en-US" b="1" i="1" dirty="0">
                <a:solidFill>
                  <a:srgbClr val="00B0F0"/>
                </a:solidFill>
              </a:rPr>
              <a:t>solves a problem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F9DDE9EB-5AAC-4C96-B1CE-19F2930A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C0657-8B53-45C1-9B8D-7F808764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0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86F2-8EAE-40D7-AF0E-7CCF6027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20BD-268F-4CEA-8EA3-2023B4E5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94" y="2396577"/>
            <a:ext cx="9855337" cy="4023360"/>
          </a:xfrm>
        </p:spPr>
        <p:txBody>
          <a:bodyPr>
            <a:normAutofit/>
          </a:bodyPr>
          <a:lstStyle/>
          <a:p>
            <a:pPr marL="404813" indent="-398463"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Calibri (body)"/>
              </a:rPr>
              <a:t>A systematic investigation means that a careful plan is followed to gather information. </a:t>
            </a:r>
          </a:p>
          <a:p>
            <a:pPr marL="404813" indent="-398463"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Calibri (body)"/>
              </a:rPr>
              <a:t>Systematic observations are obtained under </a:t>
            </a:r>
            <a:r>
              <a:rPr lang="en-US" sz="2400" b="1" i="0" dirty="0">
                <a:effectLst/>
                <a:latin typeface="Calibri (body)"/>
              </a:rPr>
              <a:t>clearly specified</a:t>
            </a:r>
            <a:r>
              <a:rPr lang="en-US" sz="2400" b="0" i="0" dirty="0">
                <a:effectLst/>
                <a:latin typeface="Calibri (body)"/>
              </a:rPr>
              <a:t>, and, where possible, </a:t>
            </a:r>
            <a:r>
              <a:rPr lang="en-US" sz="2400" b="1" i="0" dirty="0">
                <a:effectLst/>
                <a:latin typeface="Calibri (body)"/>
              </a:rPr>
              <a:t>controlled conditions </a:t>
            </a:r>
            <a:r>
              <a:rPr lang="en-US" sz="2400" b="0" i="0" dirty="0">
                <a:effectLst/>
                <a:latin typeface="Calibri (body)"/>
              </a:rPr>
              <a:t>that can be </a:t>
            </a:r>
            <a:r>
              <a:rPr lang="en-US" sz="2400" b="1" i="0" dirty="0">
                <a:effectLst/>
                <a:latin typeface="Calibri (body)"/>
              </a:rPr>
              <a:t>measured and evaluated</a:t>
            </a:r>
            <a:r>
              <a:rPr lang="en-US" sz="2400" b="0" i="0" dirty="0">
                <a:effectLst/>
                <a:latin typeface="Calibri (body)"/>
              </a:rPr>
              <a:t>.</a:t>
            </a:r>
          </a:p>
          <a:p>
            <a:pPr marL="404813" indent="-398463">
              <a:buFont typeface="Wingdings" panose="05000000000000000000" pitchFamily="2" charset="2"/>
              <a:buChar char="q"/>
            </a:pPr>
            <a:r>
              <a:rPr lang="en-US" sz="2400" dirty="0">
                <a:latin typeface="Calibri (body)"/>
              </a:rPr>
              <a:t>Specific procedures, techniques and tools to gather information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Calibri (body)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Calibri (body)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6438507-0171-47CB-8205-0A00FFB1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A3C81-467F-4A11-8B27-8B980E4F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4162-1485-42E9-AFCC-07110934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Research: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2375A-4DE2-4DBD-9BC5-C675BCE5B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sz="2800" dirty="0"/>
              <a:t>Helps you understand what you read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sz="2800" dirty="0"/>
              <a:t>Supports you in critically evaluating and analyzing ideas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sz="2800" dirty="0"/>
              <a:t>Provides you with inspiration, sparking new ideas, questions and research directions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07F7BAAF-32F6-4FC4-8B4D-FFEBA226F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679" y="5073890"/>
            <a:ext cx="1180253" cy="1189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7B709-2D72-438B-8C5F-9A5404439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91" y="2744736"/>
            <a:ext cx="4658308" cy="4658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F7CDB-A062-4EE4-ADF4-36560C72D467}"/>
              </a:ext>
            </a:extLst>
          </p:cNvPr>
          <p:cNvSpPr txBox="1"/>
          <p:nvPr/>
        </p:nvSpPr>
        <p:spPr>
          <a:xfrm>
            <a:off x="0" y="6017440"/>
            <a:ext cx="65758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freepik</a:t>
            </a:r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F76A4-20B5-46DF-9E61-469DA505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A8E2-E61E-4C06-B003-6DF8479EA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8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5" ma:contentTypeDescription="Create a new document." ma:contentTypeScope="" ma:versionID="0415fdf95b42170d13f0b4db97b80700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3ef6e99dae35211b81fc609ba8e7dd83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AFF96-566A-4E49-90E0-87049437F6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A853C5-6048-431B-9566-A7533FC9B88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109c017-75d7-4750-a027-1727423ae59e"/>
    <ds:schemaRef ds:uri="http://www.w3.org/XML/1998/namespace"/>
    <ds:schemaRef ds:uri="c3cb4f5c-c7cf-4072-bc62-0567e2364229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78642D5-5446-457C-89EF-73599925DCD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3cb4f5c-c7cf-4072-bc62-0567e2364229"/>
    <ds:schemaRef ds:uri="a109c017-75d7-4750-a027-1727423ae59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1209</TotalTime>
  <Words>682</Words>
  <Application>Microsoft Macintosh PowerPoint</Application>
  <PresentationFormat>Widescreen</PresentationFormat>
  <Paragraphs>128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Inter</vt:lpstr>
      <vt:lpstr>Wingdings</vt:lpstr>
      <vt:lpstr>Retrospect</vt:lpstr>
      <vt:lpstr>The Craft of Research</vt:lpstr>
      <vt:lpstr>Outline</vt:lpstr>
      <vt:lpstr>Why Craft of Research?</vt:lpstr>
      <vt:lpstr>Why Craft of Research?</vt:lpstr>
      <vt:lpstr>Why Craft of Research?</vt:lpstr>
      <vt:lpstr>What are your expectations for this course?</vt:lpstr>
      <vt:lpstr>Research</vt:lpstr>
      <vt:lpstr>Systematic investigation</vt:lpstr>
      <vt:lpstr>Benefits of Research: Reading</vt:lpstr>
      <vt:lpstr>Benefits of Research: Discovery</vt:lpstr>
      <vt:lpstr>Benefits of Research: Writing</vt:lpstr>
      <vt:lpstr>Who is involved?</vt:lpstr>
      <vt:lpstr>Why do we Create and Consume Research?</vt:lpstr>
      <vt:lpstr>Activity 1: Understanding Your Readers</vt:lpstr>
      <vt:lpstr>Who will read my report? </vt:lpstr>
      <vt:lpstr>What do my readers expect me to do?  </vt:lpstr>
      <vt:lpstr>How much can I expect them to know already? </vt:lpstr>
      <vt:lpstr>How will readers respond to the solution and or answer in my claim?</vt:lpstr>
      <vt:lpstr>For next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Craft of Research</dc:title>
  <dc:creator>Farah, Yvonne [IMSE]</dc:creator>
  <cp:lastModifiedBy>Winer, Eliot H [VRAC]</cp:lastModifiedBy>
  <cp:revision>23</cp:revision>
  <dcterms:created xsi:type="dcterms:W3CDTF">2024-05-28T21:10:12Z</dcterms:created>
  <dcterms:modified xsi:type="dcterms:W3CDTF">2025-05-28T21:29:47Z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  <property fmtid="{D5CDD505-2E9C-101B-9397-08002B2CF9AE}" pid="3" name="MediaServiceImageTags">
    <vt:lpwstr/>
  </property>
</Properties>
</file>