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4"/>
  </p:sldMasterIdLst>
  <p:notesMasterIdLst>
    <p:notesMasterId r:id="rId46"/>
  </p:notesMasterIdLst>
  <p:sldIdLst>
    <p:sldId id="295"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97"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6" r:id="rId44"/>
    <p:sldId id="294" r:id="rId45"/>
  </p:sldIdLst>
  <p:sldSz cx="9144000" cy="5143500" type="screen16x9"/>
  <p:notesSz cx="6858000" cy="9144000"/>
  <p:embeddedFontLst>
    <p:embeddedFont>
      <p:font typeface="Gill Sans" panose="020B0502020104020203" charset="0"/>
      <p:regular r:id="rId47"/>
      <p:bold r:id="rId48"/>
      <p:italic r:id="rId49"/>
      <p:boldItalic r:id="rId50"/>
    </p:embeddedFont>
  </p:embeddedFontLst>
  <p:defaultTextStyle>
    <a:lvl1pPr algn="ctr" defTabSz="584200">
      <a:defRPr sz="5000">
        <a:solidFill>
          <a:srgbClr val="535353"/>
        </a:solidFill>
        <a:latin typeface="+mn-lt"/>
        <a:ea typeface="+mn-ea"/>
        <a:cs typeface="+mn-cs"/>
        <a:sym typeface="Gill Sans Light"/>
      </a:defRPr>
    </a:lvl1pPr>
    <a:lvl2pPr indent="228600" algn="ctr" defTabSz="584200">
      <a:defRPr sz="5000">
        <a:solidFill>
          <a:srgbClr val="535353"/>
        </a:solidFill>
        <a:latin typeface="+mn-lt"/>
        <a:ea typeface="+mn-ea"/>
        <a:cs typeface="+mn-cs"/>
        <a:sym typeface="Gill Sans Light"/>
      </a:defRPr>
    </a:lvl2pPr>
    <a:lvl3pPr indent="457200" algn="ctr" defTabSz="584200">
      <a:defRPr sz="5000">
        <a:solidFill>
          <a:srgbClr val="535353"/>
        </a:solidFill>
        <a:latin typeface="+mn-lt"/>
        <a:ea typeface="+mn-ea"/>
        <a:cs typeface="+mn-cs"/>
        <a:sym typeface="Gill Sans Light"/>
      </a:defRPr>
    </a:lvl3pPr>
    <a:lvl4pPr indent="685800" algn="ctr" defTabSz="584200">
      <a:defRPr sz="5000">
        <a:solidFill>
          <a:srgbClr val="535353"/>
        </a:solidFill>
        <a:latin typeface="+mn-lt"/>
        <a:ea typeface="+mn-ea"/>
        <a:cs typeface="+mn-cs"/>
        <a:sym typeface="Gill Sans Light"/>
      </a:defRPr>
    </a:lvl4pPr>
    <a:lvl5pPr indent="914400" algn="ctr" defTabSz="584200">
      <a:defRPr sz="5000">
        <a:solidFill>
          <a:srgbClr val="535353"/>
        </a:solidFill>
        <a:latin typeface="+mn-lt"/>
        <a:ea typeface="+mn-ea"/>
        <a:cs typeface="+mn-cs"/>
        <a:sym typeface="Gill Sans Light"/>
      </a:defRPr>
    </a:lvl5pPr>
    <a:lvl6pPr indent="1143000" algn="ctr" defTabSz="584200">
      <a:defRPr sz="5000">
        <a:solidFill>
          <a:srgbClr val="535353"/>
        </a:solidFill>
        <a:latin typeface="+mn-lt"/>
        <a:ea typeface="+mn-ea"/>
        <a:cs typeface="+mn-cs"/>
        <a:sym typeface="Gill Sans Light"/>
      </a:defRPr>
    </a:lvl6pPr>
    <a:lvl7pPr indent="1371600" algn="ctr" defTabSz="584200">
      <a:defRPr sz="5000">
        <a:solidFill>
          <a:srgbClr val="535353"/>
        </a:solidFill>
        <a:latin typeface="+mn-lt"/>
        <a:ea typeface="+mn-ea"/>
        <a:cs typeface="+mn-cs"/>
        <a:sym typeface="Gill Sans Light"/>
      </a:defRPr>
    </a:lvl7pPr>
    <a:lvl8pPr indent="1600200" algn="ctr" defTabSz="584200">
      <a:defRPr sz="5000">
        <a:solidFill>
          <a:srgbClr val="535353"/>
        </a:solidFill>
        <a:latin typeface="+mn-lt"/>
        <a:ea typeface="+mn-ea"/>
        <a:cs typeface="+mn-cs"/>
        <a:sym typeface="Gill Sans Light"/>
      </a:defRPr>
    </a:lvl8pPr>
    <a:lvl9pPr indent="1828800" algn="ctr" defTabSz="584200">
      <a:defRPr sz="5000">
        <a:solidFill>
          <a:srgbClr val="535353"/>
        </a:solidFill>
        <a:latin typeface="+mn-lt"/>
        <a:ea typeface="+mn-ea"/>
        <a:cs typeface="+mn-cs"/>
        <a:sym typeface="Gill Sans Light"/>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147786-9528-290C-637E-78DF2CA93C33}" v="31" dt="2025-05-24T21:40:48.1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46" y="31"/>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1.fntdata"/><Relationship Id="rId50" Type="http://schemas.openxmlformats.org/officeDocument/2006/relationships/font" Target="fonts/font4.fntdata"/><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jali Gali" clId="Web-{423351C7-12B5-40B9-AD27-E88796FEC73B}"/>
    <pc:docChg chg="modSld">
      <pc:chgData name="Anjali Gali" userId="" providerId="" clId="Web-{423351C7-12B5-40B9-AD27-E88796FEC73B}" dt="2024-05-28T17:07:39.160" v="11" actId="1076"/>
      <pc:docMkLst>
        <pc:docMk/>
      </pc:docMkLst>
      <pc:sldChg chg="addSp delSp">
        <pc:chgData name="Anjali Gali" userId="" providerId="" clId="Web-{423351C7-12B5-40B9-AD27-E88796FEC73B}" dt="2024-05-28T16:31:35.577" v="1"/>
        <pc:sldMkLst>
          <pc:docMk/>
          <pc:sldMk cId="0" sldId="275"/>
        </pc:sldMkLst>
        <pc:picChg chg="add del">
          <ac:chgData name="Anjali Gali" userId="" providerId="" clId="Web-{423351C7-12B5-40B9-AD27-E88796FEC73B}" dt="2024-05-28T16:31:35.577" v="1"/>
          <ac:picMkLst>
            <pc:docMk/>
            <pc:sldMk cId="0" sldId="275"/>
            <ac:picMk id="3" creationId="{4FFFDD13-6B70-FBA1-48F1-4DF362E858CB}"/>
          </ac:picMkLst>
        </pc:picChg>
      </pc:sldChg>
      <pc:sldChg chg="addSp delSp modSp">
        <pc:chgData name="Anjali Gali" userId="" providerId="" clId="Web-{423351C7-12B5-40B9-AD27-E88796FEC73B}" dt="2024-05-28T16:32:23.280" v="9" actId="1076"/>
        <pc:sldMkLst>
          <pc:docMk/>
          <pc:sldMk cId="0" sldId="290"/>
        </pc:sldMkLst>
        <pc:picChg chg="add mod">
          <ac:chgData name="Anjali Gali" userId="" providerId="" clId="Web-{423351C7-12B5-40B9-AD27-E88796FEC73B}" dt="2024-05-28T16:32:23.280" v="9" actId="1076"/>
          <ac:picMkLst>
            <pc:docMk/>
            <pc:sldMk cId="0" sldId="290"/>
            <ac:picMk id="2" creationId="{D164F34D-7F92-FA16-5739-DAC98E86058E}"/>
          </ac:picMkLst>
        </pc:picChg>
        <pc:picChg chg="del">
          <ac:chgData name="Anjali Gali" userId="" providerId="" clId="Web-{423351C7-12B5-40B9-AD27-E88796FEC73B}" dt="2024-05-28T16:31:41.827" v="2"/>
          <ac:picMkLst>
            <pc:docMk/>
            <pc:sldMk cId="0" sldId="290"/>
            <ac:picMk id="4" creationId="{4064103B-AE44-131A-2E16-B37DEDA005B0}"/>
          </ac:picMkLst>
        </pc:picChg>
      </pc:sldChg>
      <pc:sldChg chg="modSp">
        <pc:chgData name="Anjali Gali" userId="" providerId="" clId="Web-{423351C7-12B5-40B9-AD27-E88796FEC73B}" dt="2024-05-28T17:07:39.160" v="11" actId="1076"/>
        <pc:sldMkLst>
          <pc:docMk/>
          <pc:sldMk cId="0" sldId="293"/>
        </pc:sldMkLst>
        <pc:picChg chg="mod">
          <ac:chgData name="Anjali Gali" userId="" providerId="" clId="Web-{423351C7-12B5-40B9-AD27-E88796FEC73B}" dt="2024-05-28T17:07:39.128" v="10" actId="1076"/>
          <ac:picMkLst>
            <pc:docMk/>
            <pc:sldMk cId="0" sldId="293"/>
            <ac:picMk id="4" creationId="{7B648FE9-A55F-C6CF-8940-57E9E53D1381}"/>
          </ac:picMkLst>
        </pc:picChg>
        <pc:picChg chg="mod">
          <ac:chgData name="Anjali Gali" userId="" providerId="" clId="Web-{423351C7-12B5-40B9-AD27-E88796FEC73B}" dt="2024-05-28T17:07:39.160" v="11" actId="1076"/>
          <ac:picMkLst>
            <pc:docMk/>
            <pc:sldMk cId="0" sldId="293"/>
            <ac:picMk id="5" creationId="{77E2EBB2-319D-42AC-73E2-07BD71D20B0F}"/>
          </ac:picMkLst>
        </pc:picChg>
      </pc:sldChg>
    </pc:docChg>
  </pc:docChgLst>
  <pc:docChgLst>
    <pc:chgData name="Asamoah, Rhoda [HCI]" userId="S::rhodaa@iastate.edu::d358e1ee-dd09-41ac-b13f-3ae6f00b4bba" providerId="AD" clId="Web-{2F07B5CF-83A3-495F-9CA8-04DA6737A8A3}"/>
    <pc:docChg chg="modSld">
      <pc:chgData name="Asamoah, Rhoda [HCI]" userId="S::rhodaa@iastate.edu::d358e1ee-dd09-41ac-b13f-3ae6f00b4bba" providerId="AD" clId="Web-{2F07B5CF-83A3-495F-9CA8-04DA6737A8A3}" dt="2025-05-12T00:15:52.223" v="0" actId="14100"/>
      <pc:docMkLst>
        <pc:docMk/>
      </pc:docMkLst>
      <pc:sldChg chg="modSp">
        <pc:chgData name="Asamoah, Rhoda [HCI]" userId="S::rhodaa@iastate.edu::d358e1ee-dd09-41ac-b13f-3ae6f00b4bba" providerId="AD" clId="Web-{2F07B5CF-83A3-495F-9CA8-04DA6737A8A3}" dt="2025-05-12T00:15:52.223" v="0" actId="14100"/>
        <pc:sldMkLst>
          <pc:docMk/>
          <pc:sldMk cId="0" sldId="272"/>
        </pc:sldMkLst>
        <pc:picChg chg="mod">
          <ac:chgData name="Asamoah, Rhoda [HCI]" userId="S::rhodaa@iastate.edu::d358e1ee-dd09-41ac-b13f-3ae6f00b4bba" providerId="AD" clId="Web-{2F07B5CF-83A3-495F-9CA8-04DA6737A8A3}" dt="2025-05-12T00:15:52.223" v="0" actId="14100"/>
          <ac:picMkLst>
            <pc:docMk/>
            <pc:sldMk cId="0" sldId="272"/>
            <ac:picMk id="2" creationId="{0978A51A-F6C5-8BD7-2CA8-3C29CDB9F798}"/>
          </ac:picMkLst>
        </pc:picChg>
      </pc:sldChg>
    </pc:docChg>
  </pc:docChgLst>
  <pc:docChgLst>
    <pc:chgData name="Anjali Gali" clId="Web-{ED726CAE-461D-4739-A29B-03A0C6C139D2}"/>
    <pc:docChg chg="addSld modSld">
      <pc:chgData name="Anjali Gali" userId="" providerId="" clId="Web-{ED726CAE-461D-4739-A29B-03A0C6C139D2}" dt="2024-05-28T16:13:43.353" v="480" actId="1076"/>
      <pc:docMkLst>
        <pc:docMk/>
      </pc:docMkLst>
      <pc:sldChg chg="addSp delSp modSp">
        <pc:chgData name="Anjali Gali" userId="" providerId="" clId="Web-{ED726CAE-461D-4739-A29B-03A0C6C139D2}" dt="2024-05-28T15:32:31.771" v="1"/>
        <pc:sldMkLst>
          <pc:docMk/>
          <pc:sldMk cId="0" sldId="262"/>
        </pc:sldMkLst>
        <pc:picChg chg="add mod">
          <ac:chgData name="Anjali Gali" userId="" providerId="" clId="Web-{ED726CAE-461D-4739-A29B-03A0C6C139D2}" dt="2024-05-28T15:32:31.771" v="1"/>
          <ac:picMkLst>
            <pc:docMk/>
            <pc:sldMk cId="0" sldId="262"/>
            <ac:picMk id="2" creationId="{0E05A5EE-AC95-16DD-EA93-852D0E6459A7}"/>
          </ac:picMkLst>
        </pc:picChg>
        <pc:picChg chg="del">
          <ac:chgData name="Anjali Gali" userId="" providerId="" clId="Web-{ED726CAE-461D-4739-A29B-03A0C6C139D2}" dt="2024-05-28T15:32:30.693" v="0"/>
          <ac:picMkLst>
            <pc:docMk/>
            <pc:sldMk cId="0" sldId="262"/>
            <ac:picMk id="110" creationId="{00000000-0000-0000-0000-000000000000}"/>
          </ac:picMkLst>
        </pc:picChg>
      </pc:sldChg>
      <pc:sldChg chg="addSp delSp modSp">
        <pc:chgData name="Anjali Gali" userId="" providerId="" clId="Web-{ED726CAE-461D-4739-A29B-03A0C6C139D2}" dt="2024-05-28T15:32:57.052" v="7" actId="1076"/>
        <pc:sldMkLst>
          <pc:docMk/>
          <pc:sldMk cId="0" sldId="263"/>
        </pc:sldMkLst>
        <pc:picChg chg="add mod ord">
          <ac:chgData name="Anjali Gali" userId="" providerId="" clId="Web-{ED726CAE-461D-4739-A29B-03A0C6C139D2}" dt="2024-05-28T15:32:57.052" v="7" actId="1076"/>
          <ac:picMkLst>
            <pc:docMk/>
            <pc:sldMk cId="0" sldId="263"/>
            <ac:picMk id="2" creationId="{7136CCA8-1BCD-564E-EA12-2C5B5A443665}"/>
          </ac:picMkLst>
        </pc:picChg>
        <pc:picChg chg="del">
          <ac:chgData name="Anjali Gali" userId="" providerId="" clId="Web-{ED726CAE-461D-4739-A29B-03A0C6C139D2}" dt="2024-05-28T15:32:42.271" v="2"/>
          <ac:picMkLst>
            <pc:docMk/>
            <pc:sldMk cId="0" sldId="263"/>
            <ac:picMk id="115" creationId="{00000000-0000-0000-0000-000000000000}"/>
          </ac:picMkLst>
        </pc:picChg>
      </pc:sldChg>
      <pc:sldChg chg="addSp delSp modSp">
        <pc:chgData name="Anjali Gali" userId="" providerId="" clId="Web-{ED726CAE-461D-4739-A29B-03A0C6C139D2}" dt="2024-05-28T15:34:12.990" v="13" actId="14100"/>
        <pc:sldMkLst>
          <pc:docMk/>
          <pc:sldMk cId="0" sldId="266"/>
        </pc:sldMkLst>
        <pc:spChg chg="mod">
          <ac:chgData name="Anjali Gali" userId="" providerId="" clId="Web-{ED726CAE-461D-4739-A29B-03A0C6C139D2}" dt="2024-05-28T15:34:12.990" v="13" actId="14100"/>
          <ac:spMkLst>
            <pc:docMk/>
            <pc:sldMk cId="0" sldId="266"/>
            <ac:spMk id="150" creationId="{00000000-0000-0000-0000-000000000000}"/>
          </ac:spMkLst>
        </pc:spChg>
        <pc:picChg chg="add mod ord">
          <ac:chgData name="Anjali Gali" userId="" providerId="" clId="Web-{ED726CAE-461D-4739-A29B-03A0C6C139D2}" dt="2024-05-28T15:34:06.631" v="11"/>
          <ac:picMkLst>
            <pc:docMk/>
            <pc:sldMk cId="0" sldId="266"/>
            <ac:picMk id="2" creationId="{6D5A7198-81D2-31A8-AD57-261B29DCDED5}"/>
          </ac:picMkLst>
        </pc:picChg>
        <pc:picChg chg="del">
          <ac:chgData name="Anjali Gali" userId="" providerId="" clId="Web-{ED726CAE-461D-4739-A29B-03A0C6C139D2}" dt="2024-05-28T15:33:47.974" v="8"/>
          <ac:picMkLst>
            <pc:docMk/>
            <pc:sldMk cId="0" sldId="266"/>
            <ac:picMk id="149" creationId="{00000000-0000-0000-0000-000000000000}"/>
          </ac:picMkLst>
        </pc:picChg>
      </pc:sldChg>
      <pc:sldChg chg="addSp delSp modSp">
        <pc:chgData name="Anjali Gali" userId="" providerId="" clId="Web-{ED726CAE-461D-4739-A29B-03A0C6C139D2}" dt="2024-05-28T15:34:50.241" v="21"/>
        <pc:sldMkLst>
          <pc:docMk/>
          <pc:sldMk cId="0" sldId="267"/>
        </pc:sldMkLst>
        <pc:picChg chg="add del mod">
          <ac:chgData name="Anjali Gali" userId="" providerId="" clId="Web-{ED726CAE-461D-4739-A29B-03A0C6C139D2}" dt="2024-05-28T15:34:29.272" v="18"/>
          <ac:picMkLst>
            <pc:docMk/>
            <pc:sldMk cId="0" sldId="267"/>
            <ac:picMk id="2" creationId="{935A73E6-AA20-1736-7DB2-2A95A7BB7A85}"/>
          </ac:picMkLst>
        </pc:picChg>
        <pc:picChg chg="add mod ord">
          <ac:chgData name="Anjali Gali" userId="" providerId="" clId="Web-{ED726CAE-461D-4739-A29B-03A0C6C139D2}" dt="2024-05-28T15:34:50.241" v="21"/>
          <ac:picMkLst>
            <pc:docMk/>
            <pc:sldMk cId="0" sldId="267"/>
            <ac:picMk id="3" creationId="{7012A32E-0965-89E2-AB4E-2107EDEDDCF1}"/>
          </ac:picMkLst>
        </pc:picChg>
        <pc:picChg chg="del">
          <ac:chgData name="Anjali Gali" userId="" providerId="" clId="Web-{ED726CAE-461D-4739-A29B-03A0C6C139D2}" dt="2024-05-28T15:34:18.975" v="14"/>
          <ac:picMkLst>
            <pc:docMk/>
            <pc:sldMk cId="0" sldId="267"/>
            <ac:picMk id="156" creationId="{00000000-0000-0000-0000-000000000000}"/>
          </ac:picMkLst>
        </pc:picChg>
      </pc:sldChg>
      <pc:sldChg chg="addSp delSp modSp">
        <pc:chgData name="Anjali Gali" userId="" providerId="" clId="Web-{ED726CAE-461D-4739-A29B-03A0C6C139D2}" dt="2024-05-28T15:37:09.460" v="27" actId="1076"/>
        <pc:sldMkLst>
          <pc:docMk/>
          <pc:sldMk cId="0" sldId="270"/>
        </pc:sldMkLst>
        <pc:picChg chg="add mod ord">
          <ac:chgData name="Anjali Gali" userId="" providerId="" clId="Web-{ED726CAE-461D-4739-A29B-03A0C6C139D2}" dt="2024-05-28T15:37:09.460" v="27" actId="1076"/>
          <ac:picMkLst>
            <pc:docMk/>
            <pc:sldMk cId="0" sldId="270"/>
            <ac:picMk id="2" creationId="{F1F619EA-6989-F6A4-D08D-844ACB69EA19}"/>
          </ac:picMkLst>
        </pc:picChg>
        <pc:picChg chg="del">
          <ac:chgData name="Anjali Gali" userId="" providerId="" clId="Web-{ED726CAE-461D-4739-A29B-03A0C6C139D2}" dt="2024-05-28T15:36:38.960" v="22"/>
          <ac:picMkLst>
            <pc:docMk/>
            <pc:sldMk cId="0" sldId="270"/>
            <ac:picMk id="183" creationId="{00000000-0000-0000-0000-000000000000}"/>
          </ac:picMkLst>
        </pc:picChg>
      </pc:sldChg>
      <pc:sldChg chg="addSp delSp modSp">
        <pc:chgData name="Anjali Gali" userId="" providerId="" clId="Web-{ED726CAE-461D-4739-A29B-03A0C6C139D2}" dt="2024-05-28T15:37:39.070" v="33" actId="1076"/>
        <pc:sldMkLst>
          <pc:docMk/>
          <pc:sldMk cId="0" sldId="271"/>
        </pc:sldMkLst>
        <pc:spChg chg="mod">
          <ac:chgData name="Anjali Gali" userId="" providerId="" clId="Web-{ED726CAE-461D-4739-A29B-03A0C6C139D2}" dt="2024-05-28T15:37:34.851" v="32" actId="14100"/>
          <ac:spMkLst>
            <pc:docMk/>
            <pc:sldMk cId="0" sldId="271"/>
            <ac:spMk id="193" creationId="{00000000-0000-0000-0000-000000000000}"/>
          </ac:spMkLst>
        </pc:spChg>
        <pc:spChg chg="mod">
          <ac:chgData name="Anjali Gali" userId="" providerId="" clId="Web-{ED726CAE-461D-4739-A29B-03A0C6C139D2}" dt="2024-05-28T15:37:39.070" v="33" actId="1076"/>
          <ac:spMkLst>
            <pc:docMk/>
            <pc:sldMk cId="0" sldId="271"/>
            <ac:spMk id="194" creationId="{00000000-0000-0000-0000-000000000000}"/>
          </ac:spMkLst>
        </pc:spChg>
        <pc:picChg chg="add mod ord">
          <ac:chgData name="Anjali Gali" userId="" providerId="" clId="Web-{ED726CAE-461D-4739-A29B-03A0C6C139D2}" dt="2024-05-28T15:37:30.132" v="31"/>
          <ac:picMkLst>
            <pc:docMk/>
            <pc:sldMk cId="0" sldId="271"/>
            <ac:picMk id="2" creationId="{5D8E5957-DFCF-1827-A2A4-A459245B5485}"/>
          </ac:picMkLst>
        </pc:picChg>
        <pc:picChg chg="del">
          <ac:chgData name="Anjali Gali" userId="" providerId="" clId="Web-{ED726CAE-461D-4739-A29B-03A0C6C139D2}" dt="2024-05-28T15:37:22.367" v="28"/>
          <ac:picMkLst>
            <pc:docMk/>
            <pc:sldMk cId="0" sldId="271"/>
            <ac:picMk id="191" creationId="{00000000-0000-0000-0000-000000000000}"/>
          </ac:picMkLst>
        </pc:picChg>
      </pc:sldChg>
      <pc:sldChg chg="addSp delSp modSp">
        <pc:chgData name="Anjali Gali" userId="" providerId="" clId="Web-{ED726CAE-461D-4739-A29B-03A0C6C139D2}" dt="2024-05-28T15:38:16.883" v="39" actId="1076"/>
        <pc:sldMkLst>
          <pc:docMk/>
          <pc:sldMk cId="0" sldId="272"/>
        </pc:sldMkLst>
        <pc:picChg chg="add mod ord">
          <ac:chgData name="Anjali Gali" userId="" providerId="" clId="Web-{ED726CAE-461D-4739-A29B-03A0C6C139D2}" dt="2024-05-28T15:38:16.883" v="39" actId="1076"/>
          <ac:picMkLst>
            <pc:docMk/>
            <pc:sldMk cId="0" sldId="272"/>
            <ac:picMk id="2" creationId="{0978A51A-F6C5-8BD7-2CA8-3C29CDB9F798}"/>
          </ac:picMkLst>
        </pc:picChg>
        <pc:picChg chg="del">
          <ac:chgData name="Anjali Gali" userId="" providerId="" clId="Web-{ED726CAE-461D-4739-A29B-03A0C6C139D2}" dt="2024-05-28T15:37:45.086" v="34"/>
          <ac:picMkLst>
            <pc:docMk/>
            <pc:sldMk cId="0" sldId="272"/>
            <ac:picMk id="199" creationId="{00000000-0000-0000-0000-000000000000}"/>
          </ac:picMkLst>
        </pc:picChg>
      </pc:sldChg>
      <pc:sldChg chg="addSp delSp modSp">
        <pc:chgData name="Anjali Gali" userId="" providerId="" clId="Web-{ED726CAE-461D-4739-A29B-03A0C6C139D2}" dt="2024-05-28T15:38:49.492" v="49" actId="1076"/>
        <pc:sldMkLst>
          <pc:docMk/>
          <pc:sldMk cId="0" sldId="273"/>
        </pc:sldMkLst>
        <pc:picChg chg="add del mod">
          <ac:chgData name="Anjali Gali" userId="" providerId="" clId="Web-{ED726CAE-461D-4739-A29B-03A0C6C139D2}" dt="2024-05-28T15:38:28.383" v="43"/>
          <ac:picMkLst>
            <pc:docMk/>
            <pc:sldMk cId="0" sldId="273"/>
            <ac:picMk id="2" creationId="{DDD8A2D9-BE1B-8AB6-9CF7-A264256836B8}"/>
          </ac:picMkLst>
        </pc:picChg>
        <pc:picChg chg="add mod ord">
          <ac:chgData name="Anjali Gali" userId="" providerId="" clId="Web-{ED726CAE-461D-4739-A29B-03A0C6C139D2}" dt="2024-05-28T15:38:49.492" v="49" actId="1076"/>
          <ac:picMkLst>
            <pc:docMk/>
            <pc:sldMk cId="0" sldId="273"/>
            <ac:picMk id="3" creationId="{C06D2F78-1A71-B038-7C49-0980C23C3D07}"/>
          </ac:picMkLst>
        </pc:picChg>
        <pc:picChg chg="del">
          <ac:chgData name="Anjali Gali" userId="" providerId="" clId="Web-{ED726CAE-461D-4739-A29B-03A0C6C139D2}" dt="2024-05-28T15:38:23.024" v="40"/>
          <ac:picMkLst>
            <pc:docMk/>
            <pc:sldMk cId="0" sldId="273"/>
            <ac:picMk id="207" creationId="{00000000-0000-0000-0000-000000000000}"/>
          </ac:picMkLst>
        </pc:picChg>
      </pc:sldChg>
      <pc:sldChg chg="addSp delSp modSp">
        <pc:chgData name="Anjali Gali" userId="" providerId="" clId="Web-{ED726CAE-461D-4739-A29B-03A0C6C139D2}" dt="2024-05-28T15:39:27.540" v="61" actId="1076"/>
        <pc:sldMkLst>
          <pc:docMk/>
          <pc:sldMk cId="0" sldId="274"/>
        </pc:sldMkLst>
        <pc:spChg chg="mod">
          <ac:chgData name="Anjali Gali" userId="" providerId="" clId="Web-{ED726CAE-461D-4739-A29B-03A0C6C139D2}" dt="2024-05-28T15:39:16.352" v="58" actId="1076"/>
          <ac:spMkLst>
            <pc:docMk/>
            <pc:sldMk cId="0" sldId="274"/>
            <ac:spMk id="217" creationId="{00000000-0000-0000-0000-000000000000}"/>
          </ac:spMkLst>
        </pc:spChg>
        <pc:picChg chg="add mod ord">
          <ac:chgData name="Anjali Gali" userId="" providerId="" clId="Web-{ED726CAE-461D-4739-A29B-03A0C6C139D2}" dt="2024-05-28T15:39:13.258" v="57" actId="1076"/>
          <ac:picMkLst>
            <pc:docMk/>
            <pc:sldMk cId="0" sldId="274"/>
            <ac:picMk id="2" creationId="{F3DBEF79-4EE9-5E7C-2600-2605ADF46EB7}"/>
          </ac:picMkLst>
        </pc:picChg>
        <pc:picChg chg="del">
          <ac:chgData name="Anjali Gali" userId="" providerId="" clId="Web-{ED726CAE-461D-4739-A29B-03A0C6C139D2}" dt="2024-05-28T15:38:53.680" v="50"/>
          <ac:picMkLst>
            <pc:docMk/>
            <pc:sldMk cId="0" sldId="274"/>
            <ac:picMk id="216" creationId="{00000000-0000-0000-0000-000000000000}"/>
          </ac:picMkLst>
        </pc:picChg>
        <pc:cxnChg chg="mod ord">
          <ac:chgData name="Anjali Gali" userId="" providerId="" clId="Web-{ED726CAE-461D-4739-A29B-03A0C6C139D2}" dt="2024-05-28T15:39:27.540" v="61" actId="1076"/>
          <ac:cxnSpMkLst>
            <pc:docMk/>
            <pc:sldMk cId="0" sldId="274"/>
            <ac:cxnSpMk id="218" creationId="{00000000-0000-0000-0000-000000000000}"/>
          </ac:cxnSpMkLst>
        </pc:cxnChg>
      </pc:sldChg>
      <pc:sldChg chg="addSp delSp modSp">
        <pc:chgData name="Anjali Gali" userId="" providerId="" clId="Web-{ED726CAE-461D-4739-A29B-03A0C6C139D2}" dt="2024-05-28T15:58:07.002" v="337" actId="1076"/>
        <pc:sldMkLst>
          <pc:docMk/>
          <pc:sldMk cId="0" sldId="275"/>
        </pc:sldMkLst>
        <pc:picChg chg="add del mod">
          <ac:chgData name="Anjali Gali" userId="" providerId="" clId="Web-{ED726CAE-461D-4739-A29B-03A0C6C139D2}" dt="2024-05-28T15:57:58.705" v="332"/>
          <ac:picMkLst>
            <pc:docMk/>
            <pc:sldMk cId="0" sldId="275"/>
            <ac:picMk id="2" creationId="{036297C6-248D-8F16-7BA7-866D50C0176B}"/>
          </ac:picMkLst>
        </pc:picChg>
        <pc:picChg chg="add mod">
          <ac:chgData name="Anjali Gali" userId="" providerId="" clId="Web-{ED726CAE-461D-4739-A29B-03A0C6C139D2}" dt="2024-05-28T15:58:07.002" v="337" actId="1076"/>
          <ac:picMkLst>
            <pc:docMk/>
            <pc:sldMk cId="0" sldId="275"/>
            <ac:picMk id="3" creationId="{4FFFDD13-6B70-FBA1-48F1-4DF362E858CB}"/>
          </ac:picMkLst>
        </pc:picChg>
        <pc:picChg chg="del">
          <ac:chgData name="Anjali Gali" userId="" providerId="" clId="Web-{ED726CAE-461D-4739-A29B-03A0C6C139D2}" dt="2024-05-28T15:39:34.415" v="62"/>
          <ac:picMkLst>
            <pc:docMk/>
            <pc:sldMk cId="0" sldId="275"/>
            <ac:picMk id="224" creationId="{00000000-0000-0000-0000-000000000000}"/>
          </ac:picMkLst>
        </pc:picChg>
      </pc:sldChg>
      <pc:sldChg chg="addSp delSp modSp">
        <pc:chgData name="Anjali Gali" userId="" providerId="" clId="Web-{ED726CAE-461D-4739-A29B-03A0C6C139D2}" dt="2024-05-28T15:42:54.401" v="79" actId="1076"/>
        <pc:sldMkLst>
          <pc:docMk/>
          <pc:sldMk cId="0" sldId="277"/>
        </pc:sldMkLst>
        <pc:picChg chg="add mod ord modCrop">
          <ac:chgData name="Anjali Gali" userId="" providerId="" clId="Web-{ED726CAE-461D-4739-A29B-03A0C6C139D2}" dt="2024-05-28T15:42:54.401" v="79" actId="1076"/>
          <ac:picMkLst>
            <pc:docMk/>
            <pc:sldMk cId="0" sldId="277"/>
            <ac:picMk id="2" creationId="{31C3EB20-8E67-EA47-CD55-F9DA883271CC}"/>
          </ac:picMkLst>
        </pc:picChg>
        <pc:picChg chg="add del">
          <ac:chgData name="Anjali Gali" userId="" providerId="" clId="Web-{ED726CAE-461D-4739-A29B-03A0C6C139D2}" dt="2024-05-28T15:42:19.525" v="70"/>
          <ac:picMkLst>
            <pc:docMk/>
            <pc:sldMk cId="0" sldId="277"/>
            <ac:picMk id="236" creationId="{00000000-0000-0000-0000-000000000000}"/>
          </ac:picMkLst>
        </pc:picChg>
      </pc:sldChg>
      <pc:sldChg chg="addSp delSp modSp">
        <pc:chgData name="Anjali Gali" userId="" providerId="" clId="Web-{ED726CAE-461D-4739-A29B-03A0C6C139D2}" dt="2024-05-28T15:43:56.245" v="96" actId="14100"/>
        <pc:sldMkLst>
          <pc:docMk/>
          <pc:sldMk cId="0" sldId="278"/>
        </pc:sldMkLst>
        <pc:spChg chg="mod">
          <ac:chgData name="Anjali Gali" userId="" providerId="" clId="Web-{ED726CAE-461D-4739-A29B-03A0C6C139D2}" dt="2024-05-28T15:43:56.245" v="96" actId="14100"/>
          <ac:spMkLst>
            <pc:docMk/>
            <pc:sldMk cId="0" sldId="278"/>
            <ac:spMk id="245" creationId="{00000000-0000-0000-0000-000000000000}"/>
          </ac:spMkLst>
        </pc:spChg>
        <pc:picChg chg="add mod ord">
          <ac:chgData name="Anjali Gali" userId="" providerId="" clId="Web-{ED726CAE-461D-4739-A29B-03A0C6C139D2}" dt="2024-05-28T15:43:28.870" v="87" actId="1076"/>
          <ac:picMkLst>
            <pc:docMk/>
            <pc:sldMk cId="0" sldId="278"/>
            <ac:picMk id="2" creationId="{4B9054F1-7D00-9068-CF8D-2FAEF2E86B17}"/>
          </ac:picMkLst>
        </pc:picChg>
        <pc:picChg chg="del">
          <ac:chgData name="Anjali Gali" userId="" providerId="" clId="Web-{ED726CAE-461D-4739-A29B-03A0C6C139D2}" dt="2024-05-28T15:43:07.307" v="80"/>
          <ac:picMkLst>
            <pc:docMk/>
            <pc:sldMk cId="0" sldId="278"/>
            <ac:picMk id="243" creationId="{00000000-0000-0000-0000-000000000000}"/>
          </ac:picMkLst>
        </pc:picChg>
        <pc:cxnChg chg="mod">
          <ac:chgData name="Anjali Gali" userId="" providerId="" clId="Web-{ED726CAE-461D-4739-A29B-03A0C6C139D2}" dt="2024-05-28T15:43:56.245" v="96" actId="14100"/>
          <ac:cxnSpMkLst>
            <pc:docMk/>
            <pc:sldMk cId="0" sldId="278"/>
            <ac:cxnSpMk id="246" creationId="{00000000-0000-0000-0000-000000000000}"/>
          </ac:cxnSpMkLst>
        </pc:cxnChg>
      </pc:sldChg>
      <pc:sldChg chg="addSp delSp modSp">
        <pc:chgData name="Anjali Gali" userId="" providerId="" clId="Web-{ED726CAE-461D-4739-A29B-03A0C6C139D2}" dt="2024-05-28T15:44:34.589" v="105" actId="14100"/>
        <pc:sldMkLst>
          <pc:docMk/>
          <pc:sldMk cId="0" sldId="279"/>
        </pc:sldMkLst>
        <pc:spChg chg="add mod">
          <ac:chgData name="Anjali Gali" userId="" providerId="" clId="Web-{ED726CAE-461D-4739-A29B-03A0C6C139D2}" dt="2024-05-28T15:44:34.589" v="105" actId="14100"/>
          <ac:spMkLst>
            <pc:docMk/>
            <pc:sldMk cId="0" sldId="279"/>
            <ac:spMk id="3" creationId="{449667C7-F96E-B568-4F46-6DAF4C4322E9}"/>
          </ac:spMkLst>
        </pc:spChg>
        <pc:picChg chg="add mod ord">
          <ac:chgData name="Anjali Gali" userId="" providerId="" clId="Web-{ED726CAE-461D-4739-A29B-03A0C6C139D2}" dt="2024-05-28T15:44:24.948" v="102" actId="1076"/>
          <ac:picMkLst>
            <pc:docMk/>
            <pc:sldMk cId="0" sldId="279"/>
            <ac:picMk id="2" creationId="{8A6B235D-8F55-55BF-BA51-DDC5C4A0888E}"/>
          </ac:picMkLst>
        </pc:picChg>
        <pc:picChg chg="del">
          <ac:chgData name="Anjali Gali" userId="" providerId="" clId="Web-{ED726CAE-461D-4739-A29B-03A0C6C139D2}" dt="2024-05-28T15:44:12.307" v="97"/>
          <ac:picMkLst>
            <pc:docMk/>
            <pc:sldMk cId="0" sldId="279"/>
            <ac:picMk id="253" creationId="{00000000-0000-0000-0000-000000000000}"/>
          </ac:picMkLst>
        </pc:picChg>
      </pc:sldChg>
      <pc:sldChg chg="addSp delSp modSp">
        <pc:chgData name="Anjali Gali" userId="" providerId="" clId="Web-{ED726CAE-461D-4739-A29B-03A0C6C139D2}" dt="2024-05-28T15:45:13.527" v="115" actId="1076"/>
        <pc:sldMkLst>
          <pc:docMk/>
          <pc:sldMk cId="0" sldId="280"/>
        </pc:sldMkLst>
        <pc:spChg chg="mod">
          <ac:chgData name="Anjali Gali" userId="" providerId="" clId="Web-{ED726CAE-461D-4739-A29B-03A0C6C139D2}" dt="2024-05-28T15:45:13.464" v="112" actId="1076"/>
          <ac:spMkLst>
            <pc:docMk/>
            <pc:sldMk cId="0" sldId="280"/>
            <ac:spMk id="262" creationId="{00000000-0000-0000-0000-000000000000}"/>
          </ac:spMkLst>
        </pc:spChg>
        <pc:spChg chg="mod">
          <ac:chgData name="Anjali Gali" userId="" providerId="" clId="Web-{ED726CAE-461D-4739-A29B-03A0C6C139D2}" dt="2024-05-28T15:45:13.464" v="113" actId="1076"/>
          <ac:spMkLst>
            <pc:docMk/>
            <pc:sldMk cId="0" sldId="280"/>
            <ac:spMk id="263" creationId="{00000000-0000-0000-0000-000000000000}"/>
          </ac:spMkLst>
        </pc:spChg>
        <pc:picChg chg="add mod ord">
          <ac:chgData name="Anjali Gali" userId="" providerId="" clId="Web-{ED726CAE-461D-4739-A29B-03A0C6C139D2}" dt="2024-05-28T15:45:13.527" v="115" actId="1076"/>
          <ac:picMkLst>
            <pc:docMk/>
            <pc:sldMk cId="0" sldId="280"/>
            <ac:picMk id="2" creationId="{2750C3A4-CD9A-8C68-724E-CF1A7A6DD977}"/>
          </ac:picMkLst>
        </pc:picChg>
        <pc:picChg chg="del">
          <ac:chgData name="Anjali Gali" userId="" providerId="" clId="Web-{ED726CAE-461D-4739-A29B-03A0C6C139D2}" dt="2024-05-28T15:44:43.198" v="106"/>
          <ac:picMkLst>
            <pc:docMk/>
            <pc:sldMk cId="0" sldId="280"/>
            <ac:picMk id="261" creationId="{00000000-0000-0000-0000-000000000000}"/>
          </ac:picMkLst>
        </pc:picChg>
        <pc:cxnChg chg="mod">
          <ac:chgData name="Anjali Gali" userId="" providerId="" clId="Web-{ED726CAE-461D-4739-A29B-03A0C6C139D2}" dt="2024-05-28T15:45:13.480" v="114" actId="1076"/>
          <ac:cxnSpMkLst>
            <pc:docMk/>
            <pc:sldMk cId="0" sldId="280"/>
            <ac:cxnSpMk id="264" creationId="{00000000-0000-0000-0000-000000000000}"/>
          </ac:cxnSpMkLst>
        </pc:cxnChg>
      </pc:sldChg>
      <pc:sldChg chg="addSp delSp modSp">
        <pc:chgData name="Anjali Gali" userId="" providerId="" clId="Web-{ED726CAE-461D-4739-A29B-03A0C6C139D2}" dt="2024-05-28T15:47:55.247" v="142" actId="14100"/>
        <pc:sldMkLst>
          <pc:docMk/>
          <pc:sldMk cId="0" sldId="282"/>
        </pc:sldMkLst>
        <pc:spChg chg="add del mod">
          <ac:chgData name="Anjali Gali" userId="" providerId="" clId="Web-{ED726CAE-461D-4739-A29B-03A0C6C139D2}" dt="2024-05-28T15:47:19.387" v="132"/>
          <ac:spMkLst>
            <pc:docMk/>
            <pc:sldMk cId="0" sldId="282"/>
            <ac:spMk id="3" creationId="{ADDCAF3E-1FD9-F1A6-EF53-786593A23438}"/>
          </ac:spMkLst>
        </pc:spChg>
        <pc:spChg chg="add del mod">
          <ac:chgData name="Anjali Gali" userId="" providerId="" clId="Web-{ED726CAE-461D-4739-A29B-03A0C6C139D2}" dt="2024-05-28T15:47:20.325" v="133"/>
          <ac:spMkLst>
            <pc:docMk/>
            <pc:sldMk cId="0" sldId="282"/>
            <ac:spMk id="4" creationId="{A29CE87C-6B03-9799-B404-ABFD033D5D83}"/>
          </ac:spMkLst>
        </pc:spChg>
        <pc:picChg chg="add mod">
          <ac:chgData name="Anjali Gali" userId="" providerId="" clId="Web-{ED726CAE-461D-4739-A29B-03A0C6C139D2}" dt="2024-05-28T15:45:35.058" v="118" actId="1076"/>
          <ac:picMkLst>
            <pc:docMk/>
            <pc:sldMk cId="0" sldId="282"/>
            <ac:picMk id="2" creationId="{94B4D665-DCBE-BDE1-C751-80F55B14B69B}"/>
          </ac:picMkLst>
        </pc:picChg>
        <pc:picChg chg="del">
          <ac:chgData name="Anjali Gali" userId="" providerId="" clId="Web-{ED726CAE-461D-4739-A29B-03A0C6C139D2}" dt="2024-05-28T15:45:31.402" v="116"/>
          <ac:picMkLst>
            <pc:docMk/>
            <pc:sldMk cId="0" sldId="282"/>
            <ac:picMk id="277" creationId="{00000000-0000-0000-0000-000000000000}"/>
          </ac:picMkLst>
        </pc:picChg>
        <pc:cxnChg chg="add mod">
          <ac:chgData name="Anjali Gali" userId="" providerId="" clId="Web-{ED726CAE-461D-4739-A29B-03A0C6C139D2}" dt="2024-05-28T15:47:47.231" v="139"/>
          <ac:cxnSpMkLst>
            <pc:docMk/>
            <pc:sldMk cId="0" sldId="282"/>
            <ac:cxnSpMk id="5" creationId="{11F0E5D7-A273-FB4F-E7BD-F20D46D96F55}"/>
          </ac:cxnSpMkLst>
        </pc:cxnChg>
        <pc:cxnChg chg="add mod">
          <ac:chgData name="Anjali Gali" userId="" providerId="" clId="Web-{ED726CAE-461D-4739-A29B-03A0C6C139D2}" dt="2024-05-28T15:47:55.247" v="142" actId="14100"/>
          <ac:cxnSpMkLst>
            <pc:docMk/>
            <pc:sldMk cId="0" sldId="282"/>
            <ac:cxnSpMk id="6" creationId="{34DA0DA8-6B39-B1BD-3046-FF439BAFE317}"/>
          </ac:cxnSpMkLst>
        </pc:cxnChg>
      </pc:sldChg>
      <pc:sldChg chg="addSp delSp modSp">
        <pc:chgData name="Anjali Gali" userId="" providerId="" clId="Web-{ED726CAE-461D-4739-A29B-03A0C6C139D2}" dt="2024-05-28T15:48:22.434" v="147" actId="1076"/>
        <pc:sldMkLst>
          <pc:docMk/>
          <pc:sldMk cId="0" sldId="283"/>
        </pc:sldMkLst>
        <pc:picChg chg="add mod ord">
          <ac:chgData name="Anjali Gali" userId="" providerId="" clId="Web-{ED726CAE-461D-4739-A29B-03A0C6C139D2}" dt="2024-05-28T15:48:22.434" v="147" actId="1076"/>
          <ac:picMkLst>
            <pc:docMk/>
            <pc:sldMk cId="0" sldId="283"/>
            <ac:picMk id="2" creationId="{EEFD1B3A-986A-D964-C8D4-23693431C236}"/>
          </ac:picMkLst>
        </pc:picChg>
        <pc:picChg chg="del">
          <ac:chgData name="Anjali Gali" userId="" providerId="" clId="Web-{ED726CAE-461D-4739-A29B-03A0C6C139D2}" dt="2024-05-28T15:48:13.372" v="143"/>
          <ac:picMkLst>
            <pc:docMk/>
            <pc:sldMk cId="0" sldId="283"/>
            <ac:picMk id="283" creationId="{00000000-0000-0000-0000-000000000000}"/>
          </ac:picMkLst>
        </pc:picChg>
      </pc:sldChg>
      <pc:sldChg chg="modSp">
        <pc:chgData name="Anjali Gali" userId="" providerId="" clId="Web-{ED726CAE-461D-4739-A29B-03A0C6C139D2}" dt="2024-05-28T15:48:55.310" v="148" actId="14100"/>
        <pc:sldMkLst>
          <pc:docMk/>
          <pc:sldMk cId="0" sldId="289"/>
        </pc:sldMkLst>
        <pc:spChg chg="mod">
          <ac:chgData name="Anjali Gali" userId="" providerId="" clId="Web-{ED726CAE-461D-4739-A29B-03A0C6C139D2}" dt="2024-05-28T15:48:55.310" v="148" actId="14100"/>
          <ac:spMkLst>
            <pc:docMk/>
            <pc:sldMk cId="0" sldId="289"/>
            <ac:spMk id="332" creationId="{00000000-0000-0000-0000-000000000000}"/>
          </ac:spMkLst>
        </pc:spChg>
      </pc:sldChg>
      <pc:sldChg chg="addSp delSp modSp">
        <pc:chgData name="Anjali Gali" userId="" providerId="" clId="Web-{ED726CAE-461D-4739-A29B-03A0C6C139D2}" dt="2024-05-28T15:59:16.236" v="346" actId="1076"/>
        <pc:sldMkLst>
          <pc:docMk/>
          <pc:sldMk cId="0" sldId="290"/>
        </pc:sldMkLst>
        <pc:picChg chg="add del mod">
          <ac:chgData name="Anjali Gali" userId="" providerId="" clId="Web-{ED726CAE-461D-4739-A29B-03A0C6C139D2}" dt="2024-05-28T15:58:38.517" v="338"/>
          <ac:picMkLst>
            <pc:docMk/>
            <pc:sldMk cId="0" sldId="290"/>
            <ac:picMk id="2" creationId="{C8713A83-39BB-EAAE-E2AF-E0FB0343956A}"/>
          </ac:picMkLst>
        </pc:picChg>
        <pc:picChg chg="add del mod">
          <ac:chgData name="Anjali Gali" userId="" providerId="" clId="Web-{ED726CAE-461D-4739-A29B-03A0C6C139D2}" dt="2024-05-28T15:59:00.205" v="342"/>
          <ac:picMkLst>
            <pc:docMk/>
            <pc:sldMk cId="0" sldId="290"/>
            <ac:picMk id="3" creationId="{9A353593-D1DC-0E27-5F1D-18C8E219FEF5}"/>
          </ac:picMkLst>
        </pc:picChg>
        <pc:picChg chg="add mod">
          <ac:chgData name="Anjali Gali" userId="" providerId="" clId="Web-{ED726CAE-461D-4739-A29B-03A0C6C139D2}" dt="2024-05-28T15:59:16.236" v="346" actId="1076"/>
          <ac:picMkLst>
            <pc:docMk/>
            <pc:sldMk cId="0" sldId="290"/>
            <ac:picMk id="4" creationId="{4064103B-AE44-131A-2E16-B37DEDA005B0}"/>
          </ac:picMkLst>
        </pc:picChg>
        <pc:picChg chg="del">
          <ac:chgData name="Anjali Gali" userId="" providerId="" clId="Web-{ED726CAE-461D-4739-A29B-03A0C6C139D2}" dt="2024-05-28T15:49:01.153" v="149"/>
          <ac:picMkLst>
            <pc:docMk/>
            <pc:sldMk cId="0" sldId="290"/>
            <ac:picMk id="338" creationId="{00000000-0000-0000-0000-000000000000}"/>
          </ac:picMkLst>
        </pc:picChg>
      </pc:sldChg>
      <pc:sldChg chg="addSp modSp">
        <pc:chgData name="Anjali Gali" userId="" providerId="" clId="Web-{ED726CAE-461D-4739-A29B-03A0C6C139D2}" dt="2024-05-28T16:13:43.353" v="480" actId="1076"/>
        <pc:sldMkLst>
          <pc:docMk/>
          <pc:sldMk cId="0" sldId="293"/>
        </pc:sldMkLst>
        <pc:spChg chg="add mod">
          <ac:chgData name="Anjali Gali" userId="" providerId="" clId="Web-{ED726CAE-461D-4739-A29B-03A0C6C139D2}" dt="2024-05-28T16:13:43.353" v="480" actId="1076"/>
          <ac:spMkLst>
            <pc:docMk/>
            <pc:sldMk cId="0" sldId="293"/>
            <ac:spMk id="2" creationId="{A0CE6A59-67D6-D57F-F214-957CFE466517}"/>
          </ac:spMkLst>
        </pc:spChg>
        <pc:spChg chg="mod">
          <ac:chgData name="Anjali Gali" userId="" providerId="" clId="Web-{ED726CAE-461D-4739-A29B-03A0C6C139D2}" dt="2024-05-28T15:55:06.891" v="310" actId="20577"/>
          <ac:spMkLst>
            <pc:docMk/>
            <pc:sldMk cId="0" sldId="293"/>
            <ac:spMk id="358" creationId="{00000000-0000-0000-0000-000000000000}"/>
          </ac:spMkLst>
        </pc:spChg>
        <pc:spChg chg="mod">
          <ac:chgData name="Anjali Gali" userId="" providerId="" clId="Web-{ED726CAE-461D-4739-A29B-03A0C6C139D2}" dt="2024-05-28T15:55:11.735" v="312" actId="20577"/>
          <ac:spMkLst>
            <pc:docMk/>
            <pc:sldMk cId="0" sldId="293"/>
            <ac:spMk id="359" creationId="{00000000-0000-0000-0000-000000000000}"/>
          </ac:spMkLst>
        </pc:spChg>
        <pc:spChg chg="mod">
          <ac:chgData name="Anjali Gali" userId="" providerId="" clId="Web-{ED726CAE-461D-4739-A29B-03A0C6C139D2}" dt="2024-05-28T15:55:16.219" v="316" actId="20577"/>
          <ac:spMkLst>
            <pc:docMk/>
            <pc:sldMk cId="0" sldId="293"/>
            <ac:spMk id="360" creationId="{00000000-0000-0000-0000-000000000000}"/>
          </ac:spMkLst>
        </pc:spChg>
        <pc:picChg chg="add mod">
          <ac:chgData name="Anjali Gali" userId="" providerId="" clId="Web-{ED726CAE-461D-4739-A29B-03A0C6C139D2}" dt="2024-05-28T15:55:57.016" v="323" actId="1076"/>
          <ac:picMkLst>
            <pc:docMk/>
            <pc:sldMk cId="0" sldId="293"/>
            <ac:picMk id="3" creationId="{29A72D2A-CA5E-CB4D-5645-78FE956309D5}"/>
          </ac:picMkLst>
        </pc:picChg>
        <pc:picChg chg="add mod">
          <ac:chgData name="Anjali Gali" userId="" providerId="" clId="Web-{ED726CAE-461D-4739-A29B-03A0C6C139D2}" dt="2024-05-28T15:57:09.173" v="327" actId="1076"/>
          <ac:picMkLst>
            <pc:docMk/>
            <pc:sldMk cId="0" sldId="293"/>
            <ac:picMk id="4" creationId="{7B648FE9-A55F-C6CF-8940-57E9E53D1381}"/>
          </ac:picMkLst>
        </pc:picChg>
        <pc:picChg chg="add mod">
          <ac:chgData name="Anjali Gali" userId="" providerId="" clId="Web-{ED726CAE-461D-4739-A29B-03A0C6C139D2}" dt="2024-05-28T15:57:13.360" v="329" actId="1076"/>
          <ac:picMkLst>
            <pc:docMk/>
            <pc:sldMk cId="0" sldId="293"/>
            <ac:picMk id="5" creationId="{77E2EBB2-319D-42AC-73E2-07BD71D20B0F}"/>
          </ac:picMkLst>
        </pc:picChg>
        <pc:picChg chg="add mod">
          <ac:chgData name="Anjali Gali" userId="" providerId="" clId="Web-{ED726CAE-461D-4739-A29B-03A0C6C139D2}" dt="2024-05-28T15:57:18.642" v="331" actId="1076"/>
          <ac:picMkLst>
            <pc:docMk/>
            <pc:sldMk cId="0" sldId="293"/>
            <ac:picMk id="6" creationId="{1BC55A47-8D2E-825B-1216-EFA97E740C0F}"/>
          </ac:picMkLst>
        </pc:picChg>
      </pc:sldChg>
      <pc:sldChg chg="addSp delSp modSp new">
        <pc:chgData name="Anjali Gali" userId="" providerId="" clId="Web-{ED726CAE-461D-4739-A29B-03A0C6C139D2}" dt="2024-05-28T16:13:12.759" v="446"/>
        <pc:sldMkLst>
          <pc:docMk/>
          <pc:sldMk cId="309673956" sldId="296"/>
        </pc:sldMkLst>
        <pc:spChg chg="del">
          <ac:chgData name="Anjali Gali" userId="" providerId="" clId="Web-{ED726CAE-461D-4739-A29B-03A0C6C139D2}" dt="2024-05-28T15:59:26.424" v="348"/>
          <ac:spMkLst>
            <pc:docMk/>
            <pc:sldMk cId="309673956" sldId="296"/>
            <ac:spMk id="2" creationId="{838A8A3A-331F-BF27-E3C4-9392EC899FB3}"/>
          </ac:spMkLst>
        </pc:spChg>
        <pc:spChg chg="del">
          <ac:chgData name="Anjali Gali" userId="" providerId="" clId="Web-{ED726CAE-461D-4739-A29B-03A0C6C139D2}" dt="2024-05-28T15:59:28.033" v="349"/>
          <ac:spMkLst>
            <pc:docMk/>
            <pc:sldMk cId="309673956" sldId="296"/>
            <ac:spMk id="3" creationId="{71F1515C-9E04-D5D0-3A77-BCD868CD9EEE}"/>
          </ac:spMkLst>
        </pc:spChg>
        <pc:spChg chg="add mod">
          <ac:chgData name="Anjali Gali" userId="" providerId="" clId="Web-{ED726CAE-461D-4739-A29B-03A0C6C139D2}" dt="2024-05-28T16:06:53.756" v="380"/>
          <ac:spMkLst>
            <pc:docMk/>
            <pc:sldMk cId="309673956" sldId="296"/>
            <ac:spMk id="9" creationId="{05A99AF3-2251-9FFD-1FF4-0F22AA33D33C}"/>
          </ac:spMkLst>
        </pc:spChg>
        <pc:spChg chg="add">
          <ac:chgData name="Anjali Gali" userId="" providerId="" clId="Web-{ED726CAE-461D-4739-A29B-03A0C6C139D2}" dt="2024-05-28T16:06:57.678" v="381"/>
          <ac:spMkLst>
            <pc:docMk/>
            <pc:sldMk cId="309673956" sldId="296"/>
            <ac:spMk id="10" creationId="{47CB88C2-C1E5-E34C-EFE7-1971B48860CB}"/>
          </ac:spMkLst>
        </pc:spChg>
        <pc:spChg chg="add mod">
          <ac:chgData name="Anjali Gali" userId="" providerId="" clId="Web-{ED726CAE-461D-4739-A29B-03A0C6C139D2}" dt="2024-05-28T16:07:05.506" v="384" actId="14100"/>
          <ac:spMkLst>
            <pc:docMk/>
            <pc:sldMk cId="309673956" sldId="296"/>
            <ac:spMk id="11" creationId="{EDEE0F61-03B2-17D3-AD18-1C7F518F3FB6}"/>
          </ac:spMkLst>
        </pc:spChg>
        <pc:spChg chg="add mod">
          <ac:chgData name="Anjali Gali" userId="" providerId="" clId="Web-{ED726CAE-461D-4739-A29B-03A0C6C139D2}" dt="2024-05-28T16:07:23.740" v="389" actId="1076"/>
          <ac:spMkLst>
            <pc:docMk/>
            <pc:sldMk cId="309673956" sldId="296"/>
            <ac:spMk id="12" creationId="{2B6C03FF-4117-EA4F-B102-3CD91EB74CB1}"/>
          </ac:spMkLst>
        </pc:spChg>
        <pc:spChg chg="add mod">
          <ac:chgData name="Anjali Gali" userId="" providerId="" clId="Web-{ED726CAE-461D-4739-A29B-03A0C6C139D2}" dt="2024-05-28T16:07:18.990" v="388" actId="1076"/>
          <ac:spMkLst>
            <pc:docMk/>
            <pc:sldMk cId="309673956" sldId="296"/>
            <ac:spMk id="13" creationId="{462D01DD-7BBA-C345-9E77-15CA751B70C7}"/>
          </ac:spMkLst>
        </pc:spChg>
        <pc:spChg chg="add mod">
          <ac:chgData name="Anjali Gali" userId="" providerId="" clId="Web-{ED726CAE-461D-4739-A29B-03A0C6C139D2}" dt="2024-05-28T16:07:27.162" v="391" actId="1076"/>
          <ac:spMkLst>
            <pc:docMk/>
            <pc:sldMk cId="309673956" sldId="296"/>
            <ac:spMk id="14" creationId="{F8B7D4C5-E627-9026-32AD-BA5CEA4DD922}"/>
          </ac:spMkLst>
        </pc:spChg>
        <pc:spChg chg="add mod">
          <ac:chgData name="Anjali Gali" userId="" providerId="" clId="Web-{ED726CAE-461D-4739-A29B-03A0C6C139D2}" dt="2024-05-28T16:07:30.100" v="393" actId="1076"/>
          <ac:spMkLst>
            <pc:docMk/>
            <pc:sldMk cId="309673956" sldId="296"/>
            <ac:spMk id="15" creationId="{025408DD-3D2B-81BF-6FE7-425E3FA9D3BE}"/>
          </ac:spMkLst>
        </pc:spChg>
        <pc:spChg chg="add mod">
          <ac:chgData name="Anjali Gali" userId="" providerId="" clId="Web-{ED726CAE-461D-4739-A29B-03A0C6C139D2}" dt="2024-05-28T16:07:36.037" v="395" actId="1076"/>
          <ac:spMkLst>
            <pc:docMk/>
            <pc:sldMk cId="309673956" sldId="296"/>
            <ac:spMk id="16" creationId="{32F2904B-FF10-D928-FA5A-AF81BB69BCEF}"/>
          </ac:spMkLst>
        </pc:spChg>
        <pc:spChg chg="add mod">
          <ac:chgData name="Anjali Gali" userId="" providerId="" clId="Web-{ED726CAE-461D-4739-A29B-03A0C6C139D2}" dt="2024-05-28T16:07:39.913" v="397" actId="1076"/>
          <ac:spMkLst>
            <pc:docMk/>
            <pc:sldMk cId="309673956" sldId="296"/>
            <ac:spMk id="17" creationId="{A00705F0-DDF6-3619-C378-0FEE49DFB67A}"/>
          </ac:spMkLst>
        </pc:spChg>
        <pc:spChg chg="add del">
          <ac:chgData name="Anjali Gali" userId="" providerId="" clId="Web-{ED726CAE-461D-4739-A29B-03A0C6C139D2}" dt="2024-05-28T16:07:55.741" v="399"/>
          <ac:spMkLst>
            <pc:docMk/>
            <pc:sldMk cId="309673956" sldId="296"/>
            <ac:spMk id="18" creationId="{761E3DEC-7923-2E00-3336-BA48F1509D7E}"/>
          </ac:spMkLst>
        </pc:spChg>
        <pc:spChg chg="add mod">
          <ac:chgData name="Anjali Gali" userId="" providerId="" clId="Web-{ED726CAE-461D-4739-A29B-03A0C6C139D2}" dt="2024-05-28T16:08:40.241" v="418" actId="688"/>
          <ac:spMkLst>
            <pc:docMk/>
            <pc:sldMk cId="309673956" sldId="296"/>
            <ac:spMk id="19" creationId="{D5ADD392-65B2-FF11-C217-46E632889079}"/>
          </ac:spMkLst>
        </pc:spChg>
        <pc:spChg chg="add mod">
          <ac:chgData name="Anjali Gali" userId="" providerId="" clId="Web-{ED726CAE-461D-4739-A29B-03A0C6C139D2}" dt="2024-05-28T16:08:52.101" v="424" actId="14100"/>
          <ac:spMkLst>
            <pc:docMk/>
            <pc:sldMk cId="309673956" sldId="296"/>
            <ac:spMk id="20" creationId="{29C50675-FF48-B7CF-833C-C8C582B57626}"/>
          </ac:spMkLst>
        </pc:spChg>
        <pc:picChg chg="add del mod">
          <ac:chgData name="Anjali Gali" userId="" providerId="" clId="Web-{ED726CAE-461D-4739-A29B-03A0C6C139D2}" dt="2024-05-28T16:03:21.223" v="352"/>
          <ac:picMkLst>
            <pc:docMk/>
            <pc:sldMk cId="309673956" sldId="296"/>
            <ac:picMk id="4" creationId="{8A5BA71A-2FE3-8243-228D-9A8C376E7FD8}"/>
          </ac:picMkLst>
        </pc:picChg>
        <pc:picChg chg="add del mod">
          <ac:chgData name="Anjali Gali" userId="" providerId="" clId="Web-{ED726CAE-461D-4739-A29B-03A0C6C139D2}" dt="2024-05-28T16:04:33.364" v="355"/>
          <ac:picMkLst>
            <pc:docMk/>
            <pc:sldMk cId="309673956" sldId="296"/>
            <ac:picMk id="5" creationId="{BB62FBAF-AD7C-E0F2-265C-AE9FF183A129}"/>
          </ac:picMkLst>
        </pc:picChg>
        <pc:picChg chg="add mod">
          <ac:chgData name="Anjali Gali" userId="" providerId="" clId="Web-{ED726CAE-461D-4739-A29B-03A0C6C139D2}" dt="2024-05-28T16:05:40.912" v="364" actId="1076"/>
          <ac:picMkLst>
            <pc:docMk/>
            <pc:sldMk cId="309673956" sldId="296"/>
            <ac:picMk id="6" creationId="{D37A53BA-5730-5028-C697-57C3F46C8340}"/>
          </ac:picMkLst>
        </pc:picChg>
        <pc:picChg chg="add del mod">
          <ac:chgData name="Anjali Gali" userId="" providerId="" clId="Web-{ED726CAE-461D-4739-A29B-03A0C6C139D2}" dt="2024-05-28T16:09:06.835" v="425"/>
          <ac:picMkLst>
            <pc:docMk/>
            <pc:sldMk cId="309673956" sldId="296"/>
            <ac:picMk id="7" creationId="{A6E38072-CF75-A56D-D23E-5BA3F2C6D4F6}"/>
          </ac:picMkLst>
        </pc:picChg>
        <pc:picChg chg="add mod">
          <ac:chgData name="Anjali Gali" userId="" providerId="" clId="Web-{ED726CAE-461D-4739-A29B-03A0C6C139D2}" dt="2024-05-28T16:08:42.710" v="420" actId="1076"/>
          <ac:picMkLst>
            <pc:docMk/>
            <pc:sldMk cId="309673956" sldId="296"/>
            <ac:picMk id="8" creationId="{271326C6-4886-2B2A-8724-40EE3F07101E}"/>
          </ac:picMkLst>
        </pc:picChg>
        <pc:picChg chg="add del mod">
          <ac:chgData name="Anjali Gali" userId="" providerId="" clId="Web-{ED726CAE-461D-4739-A29B-03A0C6C139D2}" dt="2024-05-28T16:11:04.805" v="434"/>
          <ac:picMkLst>
            <pc:docMk/>
            <pc:sldMk cId="309673956" sldId="296"/>
            <ac:picMk id="21" creationId="{4DA1FC75-19C9-A7B6-C127-36A02B42CE6E}"/>
          </ac:picMkLst>
        </pc:picChg>
        <pc:picChg chg="add mod">
          <ac:chgData name="Anjali Gali" userId="" providerId="" clId="Web-{ED726CAE-461D-4739-A29B-03A0C6C139D2}" dt="2024-05-28T16:13:07.665" v="444" actId="1076"/>
          <ac:picMkLst>
            <pc:docMk/>
            <pc:sldMk cId="309673956" sldId="296"/>
            <ac:picMk id="22" creationId="{854779EF-DD6E-F642-D0A8-9E9F31FE51FF}"/>
          </ac:picMkLst>
        </pc:picChg>
        <pc:cxnChg chg="add mod">
          <ac:chgData name="Anjali Gali" userId="" providerId="" clId="Web-{ED726CAE-461D-4739-A29B-03A0C6C139D2}" dt="2024-05-28T16:13:12.759" v="445"/>
          <ac:cxnSpMkLst>
            <pc:docMk/>
            <pc:sldMk cId="309673956" sldId="296"/>
            <ac:cxnSpMk id="23" creationId="{88E08735-A5C5-4244-3AB0-2CED09606C29}"/>
          </ac:cxnSpMkLst>
        </pc:cxnChg>
        <pc:cxnChg chg="add mod">
          <ac:chgData name="Anjali Gali" userId="" providerId="" clId="Web-{ED726CAE-461D-4739-A29B-03A0C6C139D2}" dt="2024-05-28T16:13:12.759" v="446"/>
          <ac:cxnSpMkLst>
            <pc:docMk/>
            <pc:sldMk cId="309673956" sldId="296"/>
            <ac:cxnSpMk id="24" creationId="{31323AFE-C468-BA4E-64B6-45183919AE54}"/>
          </ac:cxnSpMkLst>
        </pc:cxnChg>
      </pc:sldChg>
    </pc:docChg>
  </pc:docChgLst>
  <pc:docChgLst>
    <pc:chgData name="Asamoah, Rhoda [HCI]" userId="S::rhodaa@iastate.edu::d358e1ee-dd09-41ac-b13f-3ae6f00b4bba" providerId="AD" clId="Web-{E0147786-9528-290C-637E-78DF2CA93C33}"/>
    <pc:docChg chg="addSld modSld">
      <pc:chgData name="Asamoah, Rhoda [HCI]" userId="S::rhodaa@iastate.edu::d358e1ee-dd09-41ac-b13f-3ae6f00b4bba" providerId="AD" clId="Web-{E0147786-9528-290C-637E-78DF2CA93C33}" dt="2025-05-24T21:40:48.188" v="25" actId="1076"/>
      <pc:docMkLst>
        <pc:docMk/>
      </pc:docMkLst>
      <pc:sldChg chg="modSp">
        <pc:chgData name="Asamoah, Rhoda [HCI]" userId="S::rhodaa@iastate.edu::d358e1ee-dd09-41ac-b13f-3ae6f00b4bba" providerId="AD" clId="Web-{E0147786-9528-290C-637E-78DF2CA93C33}" dt="2025-05-24T04:23:33.744" v="0" actId="20577"/>
        <pc:sldMkLst>
          <pc:docMk/>
          <pc:sldMk cId="0" sldId="293"/>
        </pc:sldMkLst>
        <pc:spChg chg="mod">
          <ac:chgData name="Asamoah, Rhoda [HCI]" userId="S::rhodaa@iastate.edu::d358e1ee-dd09-41ac-b13f-3ae6f00b4bba" providerId="AD" clId="Web-{E0147786-9528-290C-637E-78DF2CA93C33}" dt="2025-05-24T04:23:33.744" v="0" actId="20577"/>
          <ac:spMkLst>
            <pc:docMk/>
            <pc:sldMk cId="0" sldId="293"/>
            <ac:spMk id="2" creationId="{A0CE6A59-67D6-D57F-F214-957CFE466517}"/>
          </ac:spMkLst>
        </pc:spChg>
      </pc:sldChg>
      <pc:sldChg chg="addSp delSp modSp new">
        <pc:chgData name="Asamoah, Rhoda [HCI]" userId="S::rhodaa@iastate.edu::d358e1ee-dd09-41ac-b13f-3ae6f00b4bba" providerId="AD" clId="Web-{E0147786-9528-290C-637E-78DF2CA93C33}" dt="2025-05-24T21:40:48.188" v="25" actId="1076"/>
        <pc:sldMkLst>
          <pc:docMk/>
          <pc:sldMk cId="3798448778" sldId="297"/>
        </pc:sldMkLst>
        <pc:spChg chg="mod">
          <ac:chgData name="Asamoah, Rhoda [HCI]" userId="S::rhodaa@iastate.edu::d358e1ee-dd09-41ac-b13f-3ae6f00b4bba" providerId="AD" clId="Web-{E0147786-9528-290C-637E-78DF2CA93C33}" dt="2025-05-24T21:40:48.188" v="25" actId="1076"/>
          <ac:spMkLst>
            <pc:docMk/>
            <pc:sldMk cId="3798448778" sldId="297"/>
            <ac:spMk id="2" creationId="{58BD4084-5DE6-3BFB-2E9F-B2E55111747A}"/>
          </ac:spMkLst>
        </pc:spChg>
        <pc:spChg chg="del">
          <ac:chgData name="Asamoah, Rhoda [HCI]" userId="S::rhodaa@iastate.edu::d358e1ee-dd09-41ac-b13f-3ae6f00b4bba" providerId="AD" clId="Web-{E0147786-9528-290C-637E-78DF2CA93C33}" dt="2025-05-24T21:38:42.220" v="8"/>
          <ac:spMkLst>
            <pc:docMk/>
            <pc:sldMk cId="3798448778" sldId="297"/>
            <ac:spMk id="3" creationId="{3CF96CD9-E2B2-7E92-2D7C-B0D5B29AC8ED}"/>
          </ac:spMkLst>
        </pc:spChg>
        <pc:picChg chg="add mod ord">
          <ac:chgData name="Asamoah, Rhoda [HCI]" userId="S::rhodaa@iastate.edu::d358e1ee-dd09-41ac-b13f-3ae6f00b4bba" providerId="AD" clId="Web-{E0147786-9528-290C-637E-78DF2CA93C33}" dt="2025-05-24T21:40:43.094" v="24"/>
          <ac:picMkLst>
            <pc:docMk/>
            <pc:sldMk cId="3798448778" sldId="297"/>
            <ac:picMk id="4" creationId="{DDAAE0B6-F8FE-F742-C28B-535FED92D2D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12a676f848d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12a676f848d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2a676f848d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2a676f848d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2a676f848d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2a676f848d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2a676f848d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2a676f848d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2a676f848d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2a676f848d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a:solidFill>
                  <a:schemeClr val="dk1"/>
                </a:solidFill>
                <a:latin typeface="Gill Sans"/>
                <a:ea typeface="Gill Sans"/>
                <a:cs typeface="Gill Sans"/>
                <a:sym typeface="Gill Sans"/>
              </a:rPr>
              <a:t>This is where you can see your scene that you are editing/creating</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a676f848d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2a676f848d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a:solidFill>
                  <a:schemeClr val="dk1"/>
                </a:solidFill>
                <a:latin typeface="Gill Sans"/>
                <a:ea typeface="Gill Sans"/>
                <a:cs typeface="Gill Sans"/>
                <a:sym typeface="Gill Sans"/>
              </a:rPr>
              <a:t>Somewhat similar to Solidworks feature tree, this is where you can see all of the parts, lights, cameras etc in your scene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2a676f848d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2a676f848d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100">
                <a:solidFill>
                  <a:schemeClr val="dk1"/>
                </a:solidFill>
                <a:latin typeface="Gill Sans"/>
                <a:ea typeface="Gill Sans"/>
                <a:cs typeface="Gill Sans"/>
                <a:sym typeface="Gill Sans"/>
              </a:rPr>
              <a:t>Every object will have properties (length, height, width etc). This panel is where you can see/modify those properties.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2a676f848d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2a676f848d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a:solidFill>
                  <a:schemeClr val="dk1"/>
                </a:solidFill>
                <a:latin typeface="Gill Sans"/>
                <a:ea typeface="Gill Sans"/>
                <a:cs typeface="Gill Sans"/>
                <a:sym typeface="Gill Sans"/>
              </a:rPr>
              <a:t>These tools will help you move, scale, rotate objects in the scene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2a676f848d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2a676f848d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100">
                <a:solidFill>
                  <a:schemeClr val="dk1"/>
                </a:solidFill>
                <a:latin typeface="Gill Sans"/>
                <a:ea typeface="Gill Sans"/>
                <a:cs typeface="Gill Sans"/>
                <a:sym typeface="Gill Sans"/>
              </a:rPr>
              <a:t>This drop down will allow you to select how you want to edit your objects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2cfa13e47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2cfa13e47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2d115a12c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12d115a12c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2a676f848d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2a676f848d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2a676f848d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2a676f848d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2d3fc1b1fb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2d3fc1b1f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see that this torus (donut) is made up of a series of points and straight lines. This is what a mesh is.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2a676f848d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2a676f848d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Click the add button to open the add menu. From there, go to mesh, and select the mesh that you want to add.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2d115a12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12d115a12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2cfa13e4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12cfa13e4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Once the mesh has been created, the modification menu will appear. This will be the  only time that this menu appears. Once you click away from the object, the menu disappears. </a:t>
            </a: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2c54b05d1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2c54b05d1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2c54b05d1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12c54b05d1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2d115a12c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2d115a12c1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2a676f848d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2a676f848d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2a676f848d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12a676f848d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2a676f848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12a676f848d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2f49a8922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2f49a8922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2a676f848d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12a676f848d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2a676f848d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2a676f848d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12a676f848d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12a676f848d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2d8a23a0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12d8a23a0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2a676f848d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12a676f848d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2a676f848d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12a676f848d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2a676f848d_0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2a676f848d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2a676f848d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12a676f848d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are some different ideas for what your farm yard could look like. Be creative and have some fun with it. Maybe it doesn’t have to be on earth at all. What about a space, or underwater farm?</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2a676f848d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2a676f848d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2a676f848d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2a676f848d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2a676f848d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12a676f848d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you first open unity, this is the window that will appear. We are going to quickly go over what each section is. Don’t worry too much about remembering all of this. Most will just come with time as you get more familiar with Blender.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2a676f848d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2a676f848d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2a676f848d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2a676f848d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2a676f848d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2a676f848d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9" name="Shape 9"/>
          <p:cNvSpPr>
            <a:spLocks noGrp="1"/>
          </p:cNvSpPr>
          <p:nvPr>
            <p:ph type="title"/>
          </p:nvPr>
        </p:nvSpPr>
        <p:spPr>
          <a:xfrm>
            <a:off x="1330523" y="1078260"/>
            <a:ext cx="6482954" cy="1083244"/>
          </a:xfrm>
          <a:prstGeom prst="rect">
            <a:avLst/>
          </a:prstGeom>
        </p:spPr>
        <p:txBody>
          <a:bodyPr anchor="b"/>
          <a:lstStyle>
            <a:lvl1pPr>
              <a:defRPr sz="3300"/>
            </a:lvl1pPr>
          </a:lstStyle>
          <a:p>
            <a:pPr lvl="0">
              <a:defRPr sz="1800"/>
            </a:pPr>
            <a:r>
              <a:rPr lang="en-US" sz="3300"/>
              <a:t>Click to edit Master title style</a:t>
            </a:r>
            <a:endParaRPr sz="3300"/>
          </a:p>
        </p:txBody>
      </p:sp>
      <p:sp>
        <p:nvSpPr>
          <p:cNvPr id="10" name="Shape 10"/>
          <p:cNvSpPr>
            <a:spLocks noGrp="1"/>
          </p:cNvSpPr>
          <p:nvPr>
            <p:ph type="body" idx="1"/>
          </p:nvPr>
        </p:nvSpPr>
        <p:spPr>
          <a:xfrm>
            <a:off x="1330523" y="2779365"/>
            <a:ext cx="6482954" cy="1687411"/>
          </a:xfrm>
          <a:prstGeom prst="rect">
            <a:avLst/>
          </a:prstGeom>
        </p:spPr>
        <p:txBody>
          <a:bodyPr/>
          <a:lstStyle>
            <a:lvl1pPr marL="0" indent="0" algn="ctr">
              <a:lnSpc>
                <a:spcPct val="100000"/>
              </a:lnSpc>
              <a:spcBef>
                <a:spcPts val="0"/>
              </a:spcBef>
              <a:buSzTx/>
              <a:buNone/>
              <a:defRPr sz="1875"/>
            </a:lvl1pPr>
            <a:lvl2pPr marL="0" indent="85725" algn="ctr">
              <a:lnSpc>
                <a:spcPct val="100000"/>
              </a:lnSpc>
              <a:spcBef>
                <a:spcPts val="0"/>
              </a:spcBef>
              <a:buSzTx/>
              <a:buNone/>
              <a:defRPr sz="1875"/>
            </a:lvl2pPr>
            <a:lvl3pPr marL="0" indent="171450" algn="ctr">
              <a:lnSpc>
                <a:spcPct val="100000"/>
              </a:lnSpc>
              <a:spcBef>
                <a:spcPts val="0"/>
              </a:spcBef>
              <a:buSzTx/>
              <a:buNone/>
              <a:defRPr sz="1875"/>
            </a:lvl3pPr>
            <a:lvl4pPr marL="0" indent="257175" algn="ctr">
              <a:lnSpc>
                <a:spcPct val="100000"/>
              </a:lnSpc>
              <a:spcBef>
                <a:spcPts val="0"/>
              </a:spcBef>
              <a:buSzTx/>
              <a:buNone/>
              <a:defRPr sz="1875"/>
            </a:lvl4pPr>
            <a:lvl5pPr marL="0" indent="342900" algn="ctr">
              <a:lnSpc>
                <a:spcPct val="100000"/>
              </a:lnSpc>
              <a:spcBef>
                <a:spcPts val="0"/>
              </a:spcBef>
              <a:buSzTx/>
              <a:buNone/>
              <a:defRPr sz="1875"/>
            </a:lvl5pPr>
          </a:lstStyle>
          <a:p>
            <a:pPr lvl="0">
              <a:defRPr sz="1800"/>
            </a:pPr>
            <a:r>
              <a:rPr lang="en-US" sz="1875"/>
              <a:t>Click to edit Master text styles</a:t>
            </a:r>
          </a:p>
          <a:p>
            <a:pPr lvl="1">
              <a:defRPr sz="1800"/>
            </a:pPr>
            <a:r>
              <a:rPr lang="en-US" sz="1875"/>
              <a:t>Second level</a:t>
            </a:r>
          </a:p>
          <a:p>
            <a:pPr lvl="2">
              <a:defRPr sz="1800"/>
            </a:pPr>
            <a:r>
              <a:rPr lang="en-US" sz="1875"/>
              <a:t>Third level</a:t>
            </a:r>
          </a:p>
          <a:p>
            <a:pPr lvl="3">
              <a:defRPr sz="1800"/>
            </a:pPr>
            <a:r>
              <a:rPr lang="en-US" sz="1875"/>
              <a:t>Fourth level</a:t>
            </a:r>
          </a:p>
          <a:p>
            <a:pPr lvl="4">
              <a:defRPr sz="1800"/>
            </a:pPr>
            <a:r>
              <a:rPr lang="en-US" sz="1875"/>
              <a:t>Fifth level</a:t>
            </a:r>
            <a:endParaRPr sz="1875"/>
          </a:p>
        </p:txBody>
      </p:sp>
    </p:spTree>
    <p:extLst>
      <p:ext uri="{BB962C8B-B14F-4D97-AF65-F5344CB8AC3E}">
        <p14:creationId xmlns:p14="http://schemas.microsoft.com/office/powerpoint/2010/main" val="3206880335"/>
      </p:ext>
    </p:extLst>
  </p:cSld>
  <p:clrMapOvr>
    <a:masterClrMapping/>
  </p:clrMapOvr>
  <p:transition spd="med"/>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pPr lvl="0">
              <a:defRPr sz="1800"/>
            </a:pPr>
            <a:r>
              <a:rPr lang="en-US" sz="2925"/>
              <a:t>Click to edit Master title style</a:t>
            </a:r>
            <a:endParaRPr sz="2925"/>
          </a:p>
        </p:txBody>
      </p:sp>
      <p:sp>
        <p:nvSpPr>
          <p:cNvPr id="13" name="Shape 13"/>
          <p:cNvSpPr>
            <a:spLocks noGrp="1"/>
          </p:cNvSpPr>
          <p:nvPr>
            <p:ph type="body" idx="1"/>
          </p:nvPr>
        </p:nvSpPr>
        <p:spPr>
          <a:prstGeom prst="rect">
            <a:avLst/>
          </a:prstGeom>
        </p:spPr>
        <p:txBody>
          <a:bodyPr/>
          <a:lstStyle>
            <a:lvl2pPr marL="466932" indent="-271670">
              <a:buChar char="-"/>
              <a:defRPr sz="1875"/>
            </a:lvl2pPr>
            <a:lvl3pPr marL="602767" indent="-212242">
              <a:buChar char="-"/>
              <a:defRPr sz="1875"/>
            </a:lvl3pPr>
            <a:lvl4pPr marL="798029" indent="-212242">
              <a:buChar char="-"/>
              <a:defRPr sz="1875"/>
            </a:lvl4pPr>
            <a:lvl5pPr marL="993292" indent="-212242">
              <a:buChar char="-"/>
              <a:defRPr sz="1875"/>
            </a:lvl5pPr>
          </a:lstStyle>
          <a:p>
            <a:pPr lvl="0">
              <a:defRPr sz="1800"/>
            </a:pPr>
            <a:r>
              <a:rPr lang="en-US" sz="2400"/>
              <a:t>Click to edit Master text styles</a:t>
            </a:r>
          </a:p>
          <a:p>
            <a:pPr lvl="1">
              <a:defRPr sz="1800"/>
            </a:pPr>
            <a:r>
              <a:rPr lang="en-US" sz="2400"/>
              <a:t>Second level</a:t>
            </a:r>
          </a:p>
          <a:p>
            <a:pPr lvl="2">
              <a:defRPr sz="1800"/>
            </a:pPr>
            <a:r>
              <a:rPr lang="en-US" sz="2400"/>
              <a:t>Third level</a:t>
            </a:r>
          </a:p>
          <a:p>
            <a:pPr lvl="3">
              <a:defRPr sz="1800"/>
            </a:pPr>
            <a:r>
              <a:rPr lang="en-US" sz="2400"/>
              <a:t>Fourth level</a:t>
            </a:r>
          </a:p>
          <a:p>
            <a:pPr lvl="4">
              <a:defRPr sz="1800"/>
            </a:pPr>
            <a:r>
              <a:rPr lang="en-US" sz="2400"/>
              <a:t>Fifth level</a:t>
            </a:r>
            <a:endParaRPr sz="1875"/>
          </a:p>
        </p:txBody>
      </p:sp>
      <p:sp>
        <p:nvSpPr>
          <p:cNvPr id="2" name="Footer Placeholder 1">
            <a:extLst>
              <a:ext uri="{FF2B5EF4-FFF2-40B4-BE49-F238E27FC236}">
                <a16:creationId xmlns:a16="http://schemas.microsoft.com/office/drawing/2014/main" id="{03683157-AE3E-2CDB-B2AC-C2A16BECDA38}"/>
              </a:ext>
            </a:extLst>
          </p:cNvPr>
          <p:cNvSpPr>
            <a:spLocks noGrp="1"/>
          </p:cNvSpPr>
          <p:nvPr>
            <p:ph type="ftr" sz="quarter" idx="10"/>
          </p:nvPr>
        </p:nvSpPr>
        <p:spPr/>
        <p:txBody>
          <a:bodyPr/>
          <a:lstStyle>
            <a:lvl1pPr>
              <a:defRPr sz="900"/>
            </a:lvl1pPr>
          </a:lstStyle>
          <a:p>
            <a:fld id="{7AA20076-C350-F047-9E51-6A75B8EF08C6}" type="slidenum">
              <a:rPr lang="en-US" smtClean="0"/>
              <a:pPr/>
              <a:t>‹#›</a:t>
            </a:fld>
            <a:endParaRPr lang="en-US" dirty="0"/>
          </a:p>
        </p:txBody>
      </p:sp>
    </p:spTree>
    <p:extLst>
      <p:ext uri="{BB962C8B-B14F-4D97-AF65-F5344CB8AC3E}">
        <p14:creationId xmlns:p14="http://schemas.microsoft.com/office/powerpoint/2010/main" val="2033019149"/>
      </p:ext>
    </p:extLst>
  </p:cSld>
  <p:clrMapOvr>
    <a:masterClrMapping/>
  </p:clrMapOvr>
  <p:transition spd="med"/>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1143000" y="841772"/>
            <a:ext cx="6858000" cy="1790700"/>
          </a:xfrm>
          <a:prstGeom prst="rect">
            <a:avLst/>
          </a:prstGeom>
          <a:noFill/>
          <a:ln>
            <a:noFill/>
          </a:ln>
        </p:spPr>
        <p:txBody>
          <a:bodyPr spcFirstLastPara="1" wrap="square" lIns="26775" tIns="26775" rIns="26775" bIns="26775" anchor="b" anchorCtr="0">
            <a:noAutofit/>
          </a:bodyPr>
          <a:lstStyle>
            <a:lvl1pPr lvl="0" algn="ctr">
              <a:lnSpc>
                <a:spcPct val="120000"/>
              </a:lnSpc>
              <a:spcBef>
                <a:spcPts val="1700"/>
              </a:spcBef>
              <a:spcAft>
                <a:spcPts val="0"/>
              </a:spcAft>
              <a:buSzPts val="500"/>
              <a:buNone/>
              <a:defRPr sz="2300"/>
            </a:lvl1pPr>
            <a:lvl2pPr lvl="1" algn="ctr">
              <a:lnSpc>
                <a:spcPct val="120000"/>
              </a:lnSpc>
              <a:spcBef>
                <a:spcPts val="1700"/>
              </a:spcBef>
              <a:spcAft>
                <a:spcPts val="0"/>
              </a:spcAft>
              <a:buSzPts val="500"/>
              <a:buNone/>
              <a:defRPr/>
            </a:lvl2pPr>
            <a:lvl3pPr lvl="2" algn="ctr">
              <a:lnSpc>
                <a:spcPct val="120000"/>
              </a:lnSpc>
              <a:spcBef>
                <a:spcPts val="1700"/>
              </a:spcBef>
              <a:spcAft>
                <a:spcPts val="0"/>
              </a:spcAft>
              <a:buSzPts val="500"/>
              <a:buNone/>
              <a:defRPr/>
            </a:lvl3pPr>
            <a:lvl4pPr lvl="3" algn="ctr">
              <a:lnSpc>
                <a:spcPct val="120000"/>
              </a:lnSpc>
              <a:spcBef>
                <a:spcPts val="1700"/>
              </a:spcBef>
              <a:spcAft>
                <a:spcPts val="0"/>
              </a:spcAft>
              <a:buSzPts val="500"/>
              <a:buNone/>
              <a:defRPr/>
            </a:lvl4pPr>
            <a:lvl5pPr lvl="4" algn="ctr">
              <a:lnSpc>
                <a:spcPct val="120000"/>
              </a:lnSpc>
              <a:spcBef>
                <a:spcPts val="1700"/>
              </a:spcBef>
              <a:spcAft>
                <a:spcPts val="0"/>
              </a:spcAft>
              <a:buSzPts val="500"/>
              <a:buNone/>
              <a:defRPr/>
            </a:lvl5pPr>
            <a:lvl6pPr lvl="5" algn="ctr">
              <a:lnSpc>
                <a:spcPct val="120000"/>
              </a:lnSpc>
              <a:spcBef>
                <a:spcPts val="1700"/>
              </a:spcBef>
              <a:spcAft>
                <a:spcPts val="0"/>
              </a:spcAft>
              <a:buSzPts val="500"/>
              <a:buNone/>
              <a:defRPr/>
            </a:lvl6pPr>
            <a:lvl7pPr lvl="6" algn="ctr">
              <a:lnSpc>
                <a:spcPct val="120000"/>
              </a:lnSpc>
              <a:spcBef>
                <a:spcPts val="1700"/>
              </a:spcBef>
              <a:spcAft>
                <a:spcPts val="0"/>
              </a:spcAft>
              <a:buSzPts val="500"/>
              <a:buNone/>
              <a:defRPr/>
            </a:lvl7pPr>
            <a:lvl8pPr lvl="7" algn="ctr">
              <a:lnSpc>
                <a:spcPct val="120000"/>
              </a:lnSpc>
              <a:spcBef>
                <a:spcPts val="1700"/>
              </a:spcBef>
              <a:spcAft>
                <a:spcPts val="0"/>
              </a:spcAft>
              <a:buSzPts val="500"/>
              <a:buNone/>
              <a:defRPr/>
            </a:lvl8pPr>
            <a:lvl9pPr lvl="8" algn="ctr">
              <a:lnSpc>
                <a:spcPct val="120000"/>
              </a:lnSpc>
              <a:spcBef>
                <a:spcPts val="1700"/>
              </a:spcBef>
              <a:spcAft>
                <a:spcPts val="0"/>
              </a:spcAft>
              <a:buSzPts val="500"/>
              <a:buNone/>
              <a:defRPr/>
            </a:lvl9pPr>
          </a:lstStyle>
          <a:p>
            <a:endParaRPr/>
          </a:p>
        </p:txBody>
      </p:sp>
      <p:sp>
        <p:nvSpPr>
          <p:cNvPr id="12" name="Google Shape;12;p2"/>
          <p:cNvSpPr txBox="1">
            <a:spLocks noGrp="1"/>
          </p:cNvSpPr>
          <p:nvPr>
            <p:ph type="subTitle" idx="1"/>
          </p:nvPr>
        </p:nvSpPr>
        <p:spPr>
          <a:xfrm>
            <a:off x="1143000" y="2701528"/>
            <a:ext cx="6858000" cy="1241700"/>
          </a:xfrm>
          <a:prstGeom prst="rect">
            <a:avLst/>
          </a:prstGeom>
          <a:noFill/>
          <a:ln>
            <a:noFill/>
          </a:ln>
        </p:spPr>
        <p:txBody>
          <a:bodyPr spcFirstLastPara="1" wrap="square" lIns="26775" tIns="26775" rIns="26775" bIns="26775" anchor="t" anchorCtr="0">
            <a:noAutofit/>
          </a:bodyPr>
          <a:lstStyle>
            <a:lvl1pPr lvl="0" algn="ctr">
              <a:lnSpc>
                <a:spcPct val="120000"/>
              </a:lnSpc>
              <a:spcBef>
                <a:spcPts val="1700"/>
              </a:spcBef>
              <a:spcAft>
                <a:spcPts val="0"/>
              </a:spcAft>
              <a:buClr>
                <a:srgbClr val="000000"/>
              </a:buClr>
              <a:buSzPts val="700"/>
              <a:buFont typeface="Gill Sans"/>
              <a:buNone/>
              <a:defRPr sz="900"/>
            </a:lvl1pPr>
            <a:lvl2pPr lvl="1" algn="ctr">
              <a:lnSpc>
                <a:spcPct val="120000"/>
              </a:lnSpc>
              <a:spcBef>
                <a:spcPts val="1700"/>
              </a:spcBef>
              <a:spcAft>
                <a:spcPts val="0"/>
              </a:spcAft>
              <a:buClr>
                <a:srgbClr val="000000"/>
              </a:buClr>
              <a:buSzPts val="600"/>
              <a:buFont typeface="Gill Sans"/>
              <a:buNone/>
              <a:defRPr sz="800"/>
            </a:lvl2pPr>
            <a:lvl3pPr lvl="2" algn="ctr">
              <a:lnSpc>
                <a:spcPct val="120000"/>
              </a:lnSpc>
              <a:spcBef>
                <a:spcPts val="1700"/>
              </a:spcBef>
              <a:spcAft>
                <a:spcPts val="0"/>
              </a:spcAft>
              <a:buClr>
                <a:srgbClr val="000000"/>
              </a:buClr>
              <a:buSzPts val="600"/>
              <a:buFont typeface="Gill Sans"/>
              <a:buNone/>
              <a:defRPr sz="700"/>
            </a:lvl3pPr>
            <a:lvl4pPr lvl="3" algn="ctr">
              <a:lnSpc>
                <a:spcPct val="120000"/>
              </a:lnSpc>
              <a:spcBef>
                <a:spcPts val="1700"/>
              </a:spcBef>
              <a:spcAft>
                <a:spcPts val="0"/>
              </a:spcAft>
              <a:buClr>
                <a:srgbClr val="000000"/>
              </a:buClr>
              <a:buSzPts val="500"/>
              <a:buFont typeface="Gill Sans"/>
              <a:buNone/>
              <a:defRPr sz="600"/>
            </a:lvl4pPr>
            <a:lvl5pPr lvl="4" algn="ctr">
              <a:lnSpc>
                <a:spcPct val="120000"/>
              </a:lnSpc>
              <a:spcBef>
                <a:spcPts val="1700"/>
              </a:spcBef>
              <a:spcAft>
                <a:spcPts val="0"/>
              </a:spcAft>
              <a:buClr>
                <a:srgbClr val="000000"/>
              </a:buClr>
              <a:buSzPts val="500"/>
              <a:buFont typeface="Gill Sans"/>
              <a:buNone/>
              <a:defRPr sz="600"/>
            </a:lvl5pPr>
            <a:lvl6pPr lvl="5" algn="ctr">
              <a:lnSpc>
                <a:spcPct val="90000"/>
              </a:lnSpc>
              <a:spcBef>
                <a:spcPts val="200"/>
              </a:spcBef>
              <a:spcAft>
                <a:spcPts val="0"/>
              </a:spcAft>
              <a:buClr>
                <a:schemeClr val="lt1"/>
              </a:buClr>
              <a:buSzPts val="600"/>
              <a:buNone/>
              <a:defRPr sz="600"/>
            </a:lvl6pPr>
            <a:lvl7pPr lvl="6" algn="ctr">
              <a:lnSpc>
                <a:spcPct val="90000"/>
              </a:lnSpc>
              <a:spcBef>
                <a:spcPts val="200"/>
              </a:spcBef>
              <a:spcAft>
                <a:spcPts val="0"/>
              </a:spcAft>
              <a:buClr>
                <a:schemeClr val="lt1"/>
              </a:buClr>
              <a:buSzPts val="600"/>
              <a:buNone/>
              <a:defRPr sz="600"/>
            </a:lvl7pPr>
            <a:lvl8pPr lvl="7" algn="ctr">
              <a:lnSpc>
                <a:spcPct val="90000"/>
              </a:lnSpc>
              <a:spcBef>
                <a:spcPts val="200"/>
              </a:spcBef>
              <a:spcAft>
                <a:spcPts val="0"/>
              </a:spcAft>
              <a:buClr>
                <a:schemeClr val="lt1"/>
              </a:buClr>
              <a:buSzPts val="600"/>
              <a:buNone/>
              <a:defRPr sz="600"/>
            </a:lvl8pPr>
            <a:lvl9pPr lvl="8" algn="ctr">
              <a:lnSpc>
                <a:spcPct val="90000"/>
              </a:lnSpc>
              <a:spcBef>
                <a:spcPts val="200"/>
              </a:spcBef>
              <a:spcAft>
                <a:spcPts val="0"/>
              </a:spcAft>
              <a:buClr>
                <a:schemeClr val="lt1"/>
              </a:buClr>
              <a:buSzPts val="600"/>
              <a:buNone/>
              <a:defRPr sz="600"/>
            </a:lvl9pPr>
          </a:lstStyle>
          <a:p>
            <a:endParaRPr/>
          </a:p>
        </p:txBody>
      </p:sp>
      <p:sp>
        <p:nvSpPr>
          <p:cNvPr id="13" name="Google Shape;13;p2"/>
          <p:cNvSpPr txBox="1">
            <a:spLocks noGrp="1"/>
          </p:cNvSpPr>
          <p:nvPr>
            <p:ph type="sldNum" idx="12"/>
          </p:nvPr>
        </p:nvSpPr>
        <p:spPr>
          <a:xfrm>
            <a:off x="4482108" y="4888706"/>
            <a:ext cx="172500" cy="186900"/>
          </a:xfrm>
          <a:prstGeom prst="rect">
            <a:avLst/>
          </a:prstGeom>
          <a:noFill/>
          <a:ln>
            <a:noFill/>
          </a:ln>
        </p:spPr>
        <p:txBody>
          <a:bodyPr spcFirstLastPara="1" wrap="square" lIns="26775" tIns="26775" rIns="26775" bIns="26775" anchor="t" anchorCtr="0">
            <a:noAutofit/>
          </a:bodyPr>
          <a:lstStyle>
            <a:lvl1pPr marL="0" lvl="0" indent="0" algn="ctr">
              <a:lnSpc>
                <a:spcPct val="100000"/>
              </a:lnSpc>
              <a:spcBef>
                <a:spcPts val="0"/>
              </a:spcBef>
              <a:spcAft>
                <a:spcPts val="0"/>
              </a:spcAft>
              <a:buClr>
                <a:srgbClr val="535353"/>
              </a:buClr>
              <a:buSzPts val="900"/>
              <a:buFont typeface="Gill Sans"/>
              <a:buNone/>
              <a:defRPr sz="900" b="0" i="0" u="none" strike="noStrike" cap="none">
                <a:solidFill>
                  <a:srgbClr val="535353"/>
                </a:solidFill>
                <a:latin typeface="Gill Sans"/>
                <a:ea typeface="Gill Sans"/>
                <a:cs typeface="Gill Sans"/>
                <a:sym typeface="Gill Sans"/>
              </a:defRPr>
            </a:lvl1pPr>
            <a:lvl2pPr marL="0" lvl="1" indent="0" algn="ctr">
              <a:lnSpc>
                <a:spcPct val="100000"/>
              </a:lnSpc>
              <a:spcBef>
                <a:spcPts val="0"/>
              </a:spcBef>
              <a:spcAft>
                <a:spcPts val="0"/>
              </a:spcAft>
              <a:buClr>
                <a:srgbClr val="535353"/>
              </a:buClr>
              <a:buSzPts val="900"/>
              <a:buFont typeface="Gill Sans"/>
              <a:buNone/>
              <a:defRPr sz="900" b="0" i="0" u="none" strike="noStrike" cap="none">
                <a:solidFill>
                  <a:srgbClr val="535353"/>
                </a:solidFill>
                <a:latin typeface="Gill Sans"/>
                <a:ea typeface="Gill Sans"/>
                <a:cs typeface="Gill Sans"/>
                <a:sym typeface="Gill Sans"/>
              </a:defRPr>
            </a:lvl2pPr>
            <a:lvl3pPr marL="0" lvl="2" indent="0" algn="ctr">
              <a:lnSpc>
                <a:spcPct val="100000"/>
              </a:lnSpc>
              <a:spcBef>
                <a:spcPts val="0"/>
              </a:spcBef>
              <a:spcAft>
                <a:spcPts val="0"/>
              </a:spcAft>
              <a:buClr>
                <a:srgbClr val="535353"/>
              </a:buClr>
              <a:buSzPts val="900"/>
              <a:buFont typeface="Gill Sans"/>
              <a:buNone/>
              <a:defRPr sz="900" b="0" i="0" u="none" strike="noStrike" cap="none">
                <a:solidFill>
                  <a:srgbClr val="535353"/>
                </a:solidFill>
                <a:latin typeface="Gill Sans"/>
                <a:ea typeface="Gill Sans"/>
                <a:cs typeface="Gill Sans"/>
                <a:sym typeface="Gill Sans"/>
              </a:defRPr>
            </a:lvl3pPr>
            <a:lvl4pPr marL="0" lvl="3" indent="0" algn="ctr">
              <a:lnSpc>
                <a:spcPct val="100000"/>
              </a:lnSpc>
              <a:spcBef>
                <a:spcPts val="0"/>
              </a:spcBef>
              <a:spcAft>
                <a:spcPts val="0"/>
              </a:spcAft>
              <a:buClr>
                <a:srgbClr val="535353"/>
              </a:buClr>
              <a:buSzPts val="900"/>
              <a:buFont typeface="Gill Sans"/>
              <a:buNone/>
              <a:defRPr sz="900" b="0" i="0" u="none" strike="noStrike" cap="none">
                <a:solidFill>
                  <a:srgbClr val="535353"/>
                </a:solidFill>
                <a:latin typeface="Gill Sans"/>
                <a:ea typeface="Gill Sans"/>
                <a:cs typeface="Gill Sans"/>
                <a:sym typeface="Gill Sans"/>
              </a:defRPr>
            </a:lvl4pPr>
            <a:lvl5pPr marL="0" lvl="4" indent="0" algn="ctr">
              <a:lnSpc>
                <a:spcPct val="100000"/>
              </a:lnSpc>
              <a:spcBef>
                <a:spcPts val="0"/>
              </a:spcBef>
              <a:spcAft>
                <a:spcPts val="0"/>
              </a:spcAft>
              <a:buClr>
                <a:srgbClr val="535353"/>
              </a:buClr>
              <a:buSzPts val="900"/>
              <a:buFont typeface="Gill Sans"/>
              <a:buNone/>
              <a:defRPr sz="900" b="0" i="0" u="none" strike="noStrike" cap="none">
                <a:solidFill>
                  <a:srgbClr val="535353"/>
                </a:solidFill>
                <a:latin typeface="Gill Sans"/>
                <a:ea typeface="Gill Sans"/>
                <a:cs typeface="Gill Sans"/>
                <a:sym typeface="Gill Sans"/>
              </a:defRPr>
            </a:lvl5pPr>
            <a:lvl6pPr marL="0" lvl="5" indent="0" algn="ctr">
              <a:lnSpc>
                <a:spcPct val="100000"/>
              </a:lnSpc>
              <a:spcBef>
                <a:spcPts val="0"/>
              </a:spcBef>
              <a:spcAft>
                <a:spcPts val="0"/>
              </a:spcAft>
              <a:buClr>
                <a:srgbClr val="535353"/>
              </a:buClr>
              <a:buSzPts val="900"/>
              <a:buFont typeface="Gill Sans"/>
              <a:buNone/>
              <a:defRPr sz="900" b="0" i="0" u="none" strike="noStrike" cap="none">
                <a:solidFill>
                  <a:srgbClr val="535353"/>
                </a:solidFill>
                <a:latin typeface="Gill Sans"/>
                <a:ea typeface="Gill Sans"/>
                <a:cs typeface="Gill Sans"/>
                <a:sym typeface="Gill Sans"/>
              </a:defRPr>
            </a:lvl6pPr>
            <a:lvl7pPr marL="0" lvl="6" indent="0" algn="ctr">
              <a:lnSpc>
                <a:spcPct val="100000"/>
              </a:lnSpc>
              <a:spcBef>
                <a:spcPts val="0"/>
              </a:spcBef>
              <a:spcAft>
                <a:spcPts val="0"/>
              </a:spcAft>
              <a:buClr>
                <a:srgbClr val="535353"/>
              </a:buClr>
              <a:buSzPts val="900"/>
              <a:buFont typeface="Gill Sans"/>
              <a:buNone/>
              <a:defRPr sz="900" b="0" i="0" u="none" strike="noStrike" cap="none">
                <a:solidFill>
                  <a:srgbClr val="535353"/>
                </a:solidFill>
                <a:latin typeface="Gill Sans"/>
                <a:ea typeface="Gill Sans"/>
                <a:cs typeface="Gill Sans"/>
                <a:sym typeface="Gill Sans"/>
              </a:defRPr>
            </a:lvl7pPr>
            <a:lvl8pPr marL="0" lvl="7" indent="0" algn="ctr">
              <a:lnSpc>
                <a:spcPct val="100000"/>
              </a:lnSpc>
              <a:spcBef>
                <a:spcPts val="0"/>
              </a:spcBef>
              <a:spcAft>
                <a:spcPts val="0"/>
              </a:spcAft>
              <a:buClr>
                <a:srgbClr val="535353"/>
              </a:buClr>
              <a:buSzPts val="900"/>
              <a:buFont typeface="Gill Sans"/>
              <a:buNone/>
              <a:defRPr sz="900" b="0" i="0" u="none" strike="noStrike" cap="none">
                <a:solidFill>
                  <a:srgbClr val="535353"/>
                </a:solidFill>
                <a:latin typeface="Gill Sans"/>
                <a:ea typeface="Gill Sans"/>
                <a:cs typeface="Gill Sans"/>
                <a:sym typeface="Gill Sans"/>
              </a:defRPr>
            </a:lvl8pPr>
            <a:lvl9pPr marL="0" lvl="8" indent="0" algn="ctr">
              <a:lnSpc>
                <a:spcPct val="100000"/>
              </a:lnSpc>
              <a:spcBef>
                <a:spcPts val="0"/>
              </a:spcBef>
              <a:spcAft>
                <a:spcPts val="0"/>
              </a:spcAft>
              <a:buClr>
                <a:srgbClr val="535353"/>
              </a:buClr>
              <a:buSzPts val="900"/>
              <a:buFont typeface="Gill Sans"/>
              <a:buNone/>
              <a:defRPr sz="900" b="0" i="0" u="none" strike="noStrike" cap="none">
                <a:solidFill>
                  <a:srgbClr val="535353"/>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9462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1330524" y="1078111"/>
            <a:ext cx="6483000" cy="1083000"/>
          </a:xfrm>
          <a:prstGeom prst="rect">
            <a:avLst/>
          </a:prstGeom>
          <a:noFill/>
          <a:ln>
            <a:noFill/>
          </a:ln>
        </p:spPr>
        <p:txBody>
          <a:bodyPr spcFirstLastPara="1" wrap="square" lIns="26775" tIns="26775" rIns="26775" bIns="26775" anchor="b" anchorCtr="0">
            <a:noAutofit/>
          </a:bodyPr>
          <a:lstStyle>
            <a:lvl1pPr lvl="0" algn="ctr">
              <a:lnSpc>
                <a:spcPct val="120000"/>
              </a:lnSpc>
              <a:spcBef>
                <a:spcPts val="1700"/>
              </a:spcBef>
              <a:spcAft>
                <a:spcPts val="0"/>
              </a:spcAft>
              <a:buSzPts val="500"/>
              <a:buNone/>
              <a:defRPr/>
            </a:lvl1pPr>
            <a:lvl2pPr lvl="1" algn="ctr">
              <a:lnSpc>
                <a:spcPct val="120000"/>
              </a:lnSpc>
              <a:spcBef>
                <a:spcPts val="1700"/>
              </a:spcBef>
              <a:spcAft>
                <a:spcPts val="0"/>
              </a:spcAft>
              <a:buSzPts val="500"/>
              <a:buNone/>
              <a:defRPr/>
            </a:lvl2pPr>
            <a:lvl3pPr lvl="2" algn="ctr">
              <a:lnSpc>
                <a:spcPct val="120000"/>
              </a:lnSpc>
              <a:spcBef>
                <a:spcPts val="1700"/>
              </a:spcBef>
              <a:spcAft>
                <a:spcPts val="0"/>
              </a:spcAft>
              <a:buSzPts val="500"/>
              <a:buNone/>
              <a:defRPr/>
            </a:lvl3pPr>
            <a:lvl4pPr lvl="3" algn="ctr">
              <a:lnSpc>
                <a:spcPct val="120000"/>
              </a:lnSpc>
              <a:spcBef>
                <a:spcPts val="1700"/>
              </a:spcBef>
              <a:spcAft>
                <a:spcPts val="0"/>
              </a:spcAft>
              <a:buSzPts val="500"/>
              <a:buNone/>
              <a:defRPr/>
            </a:lvl4pPr>
            <a:lvl5pPr lvl="4" algn="ctr">
              <a:lnSpc>
                <a:spcPct val="120000"/>
              </a:lnSpc>
              <a:spcBef>
                <a:spcPts val="1700"/>
              </a:spcBef>
              <a:spcAft>
                <a:spcPts val="0"/>
              </a:spcAft>
              <a:buSzPts val="500"/>
              <a:buNone/>
              <a:defRPr/>
            </a:lvl5pPr>
            <a:lvl6pPr lvl="5" algn="ctr">
              <a:lnSpc>
                <a:spcPct val="120000"/>
              </a:lnSpc>
              <a:spcBef>
                <a:spcPts val="1700"/>
              </a:spcBef>
              <a:spcAft>
                <a:spcPts val="0"/>
              </a:spcAft>
              <a:buSzPts val="500"/>
              <a:buNone/>
              <a:defRPr/>
            </a:lvl6pPr>
            <a:lvl7pPr lvl="6" algn="ctr">
              <a:lnSpc>
                <a:spcPct val="120000"/>
              </a:lnSpc>
              <a:spcBef>
                <a:spcPts val="1700"/>
              </a:spcBef>
              <a:spcAft>
                <a:spcPts val="0"/>
              </a:spcAft>
              <a:buSzPts val="500"/>
              <a:buNone/>
              <a:defRPr/>
            </a:lvl7pPr>
            <a:lvl8pPr lvl="7" algn="ctr">
              <a:lnSpc>
                <a:spcPct val="120000"/>
              </a:lnSpc>
              <a:spcBef>
                <a:spcPts val="1700"/>
              </a:spcBef>
              <a:spcAft>
                <a:spcPts val="0"/>
              </a:spcAft>
              <a:buSzPts val="500"/>
              <a:buNone/>
              <a:defRPr/>
            </a:lvl8pPr>
            <a:lvl9pPr lvl="8" algn="ctr">
              <a:lnSpc>
                <a:spcPct val="120000"/>
              </a:lnSpc>
              <a:spcBef>
                <a:spcPts val="1700"/>
              </a:spcBef>
              <a:spcAft>
                <a:spcPts val="0"/>
              </a:spcAft>
              <a:buSzPts val="500"/>
              <a:buNone/>
              <a:defRPr/>
            </a:lvl9pPr>
          </a:lstStyle>
          <a:p>
            <a:endParaRPr/>
          </a:p>
        </p:txBody>
      </p:sp>
      <p:sp>
        <p:nvSpPr>
          <p:cNvPr id="16" name="Google Shape;16;p3"/>
          <p:cNvSpPr txBox="1">
            <a:spLocks noGrp="1"/>
          </p:cNvSpPr>
          <p:nvPr>
            <p:ph type="body" idx="1"/>
          </p:nvPr>
        </p:nvSpPr>
        <p:spPr>
          <a:xfrm>
            <a:off x="1330524" y="2778919"/>
            <a:ext cx="6483000" cy="1687800"/>
          </a:xfrm>
          <a:prstGeom prst="rect">
            <a:avLst/>
          </a:prstGeom>
          <a:noFill/>
          <a:ln>
            <a:noFill/>
          </a:ln>
        </p:spPr>
        <p:txBody>
          <a:bodyPr spcFirstLastPara="1" wrap="square" lIns="26775" tIns="26775" rIns="26775" bIns="26775" anchor="t" anchorCtr="0">
            <a:noAutofit/>
          </a:bodyPr>
          <a:lstStyle>
            <a:lvl1pPr marL="457200" lvl="0" indent="-266700" algn="l">
              <a:lnSpc>
                <a:spcPct val="120000"/>
              </a:lnSpc>
              <a:spcBef>
                <a:spcPts val="1700"/>
              </a:spcBef>
              <a:spcAft>
                <a:spcPts val="0"/>
              </a:spcAft>
              <a:buClr>
                <a:srgbClr val="000000"/>
              </a:buClr>
              <a:buSzPts val="600"/>
              <a:buChar char="๏"/>
              <a:defRPr/>
            </a:lvl1pPr>
            <a:lvl2pPr marL="914400" lvl="1" indent="-266700" algn="l">
              <a:lnSpc>
                <a:spcPct val="120000"/>
              </a:lnSpc>
              <a:spcBef>
                <a:spcPts val="1700"/>
              </a:spcBef>
              <a:spcAft>
                <a:spcPts val="0"/>
              </a:spcAft>
              <a:buClr>
                <a:srgbClr val="000000"/>
              </a:buClr>
              <a:buSzPts val="600"/>
              <a:buChar char="๏"/>
              <a:defRPr/>
            </a:lvl2pPr>
            <a:lvl3pPr marL="1371600" lvl="2" indent="-266700" algn="l">
              <a:lnSpc>
                <a:spcPct val="120000"/>
              </a:lnSpc>
              <a:spcBef>
                <a:spcPts val="1700"/>
              </a:spcBef>
              <a:spcAft>
                <a:spcPts val="0"/>
              </a:spcAft>
              <a:buClr>
                <a:srgbClr val="000000"/>
              </a:buClr>
              <a:buSzPts val="600"/>
              <a:buChar char="๏"/>
              <a:defRPr/>
            </a:lvl3pPr>
            <a:lvl4pPr marL="1828800" lvl="3" indent="-266700" algn="l">
              <a:lnSpc>
                <a:spcPct val="120000"/>
              </a:lnSpc>
              <a:spcBef>
                <a:spcPts val="1700"/>
              </a:spcBef>
              <a:spcAft>
                <a:spcPts val="0"/>
              </a:spcAft>
              <a:buClr>
                <a:srgbClr val="000000"/>
              </a:buClr>
              <a:buSzPts val="600"/>
              <a:buChar char="๏"/>
              <a:defRPr/>
            </a:lvl4pPr>
            <a:lvl5pPr marL="2286000" lvl="4" indent="-266700" algn="l">
              <a:lnSpc>
                <a:spcPct val="120000"/>
              </a:lnSpc>
              <a:spcBef>
                <a:spcPts val="1700"/>
              </a:spcBef>
              <a:spcAft>
                <a:spcPts val="0"/>
              </a:spcAft>
              <a:buClr>
                <a:srgbClr val="000000"/>
              </a:buClr>
              <a:buSzPts val="600"/>
              <a:buChar char="๏"/>
              <a:defRPr/>
            </a:lvl5pPr>
            <a:lvl6pPr marL="2743200" lvl="5" indent="-273050" algn="l">
              <a:lnSpc>
                <a:spcPct val="90000"/>
              </a:lnSpc>
              <a:spcBef>
                <a:spcPts val="200"/>
              </a:spcBef>
              <a:spcAft>
                <a:spcPts val="0"/>
              </a:spcAft>
              <a:buClr>
                <a:schemeClr val="lt1"/>
              </a:buClr>
              <a:buSzPts val="700"/>
              <a:buChar char="•"/>
              <a:defRPr/>
            </a:lvl6pPr>
            <a:lvl7pPr marL="3200400" lvl="6" indent="-273050" algn="l">
              <a:lnSpc>
                <a:spcPct val="90000"/>
              </a:lnSpc>
              <a:spcBef>
                <a:spcPts val="200"/>
              </a:spcBef>
              <a:spcAft>
                <a:spcPts val="0"/>
              </a:spcAft>
              <a:buClr>
                <a:schemeClr val="lt1"/>
              </a:buClr>
              <a:buSzPts val="700"/>
              <a:buChar char="•"/>
              <a:defRPr/>
            </a:lvl7pPr>
            <a:lvl8pPr marL="3657600" lvl="7" indent="-273050" algn="l">
              <a:lnSpc>
                <a:spcPct val="90000"/>
              </a:lnSpc>
              <a:spcBef>
                <a:spcPts val="200"/>
              </a:spcBef>
              <a:spcAft>
                <a:spcPts val="0"/>
              </a:spcAft>
              <a:buClr>
                <a:schemeClr val="lt1"/>
              </a:buClr>
              <a:buSzPts val="700"/>
              <a:buChar char="•"/>
              <a:defRPr/>
            </a:lvl8pPr>
            <a:lvl9pPr marL="4114800" lvl="8" indent="-273050" algn="l">
              <a:lnSpc>
                <a:spcPct val="90000"/>
              </a:lnSpc>
              <a:spcBef>
                <a:spcPts val="200"/>
              </a:spcBef>
              <a:spcAft>
                <a:spcPts val="0"/>
              </a:spcAft>
              <a:buClr>
                <a:schemeClr val="lt1"/>
              </a:buClr>
              <a:buSzPts val="700"/>
              <a:buChar char="•"/>
              <a:defRPr/>
            </a:lvl9pPr>
          </a:lstStyle>
          <a:p>
            <a:endParaRPr/>
          </a:p>
        </p:txBody>
      </p:sp>
      <p:sp>
        <p:nvSpPr>
          <p:cNvPr id="17" name="Google Shape;17;p3"/>
          <p:cNvSpPr txBox="1">
            <a:spLocks noGrp="1"/>
          </p:cNvSpPr>
          <p:nvPr>
            <p:ph type="sldNum" idx="12"/>
          </p:nvPr>
        </p:nvSpPr>
        <p:spPr>
          <a:xfrm>
            <a:off x="4482108" y="4888706"/>
            <a:ext cx="172500" cy="186900"/>
          </a:xfrm>
          <a:prstGeom prst="rect">
            <a:avLst/>
          </a:prstGeom>
          <a:noFill/>
          <a:ln>
            <a:noFill/>
          </a:ln>
        </p:spPr>
        <p:txBody>
          <a:bodyPr spcFirstLastPara="1" wrap="square" lIns="26775" tIns="26775" rIns="26775" bIns="26775" anchor="t" anchorCtr="0">
            <a:noAutofit/>
          </a:bodyPr>
          <a:lstStyle>
            <a:lvl1pPr marL="0" lvl="0" indent="0" algn="ctr">
              <a:lnSpc>
                <a:spcPct val="100000"/>
              </a:lnSpc>
              <a:spcBef>
                <a:spcPts val="0"/>
              </a:spcBef>
              <a:spcAft>
                <a:spcPts val="0"/>
              </a:spcAft>
              <a:buClr>
                <a:srgbClr val="535353"/>
              </a:buClr>
              <a:buSzPts val="900"/>
              <a:buFont typeface="Gill Sans"/>
              <a:buNone/>
              <a:defRPr sz="900" b="0" i="0" u="none" strike="noStrike" cap="none">
                <a:solidFill>
                  <a:srgbClr val="535353"/>
                </a:solidFill>
                <a:latin typeface="Gill Sans"/>
                <a:ea typeface="Gill Sans"/>
                <a:cs typeface="Gill Sans"/>
                <a:sym typeface="Gill Sans"/>
              </a:defRPr>
            </a:lvl1pPr>
            <a:lvl2pPr marL="0" lvl="1" indent="0" algn="ctr">
              <a:lnSpc>
                <a:spcPct val="100000"/>
              </a:lnSpc>
              <a:spcBef>
                <a:spcPts val="0"/>
              </a:spcBef>
              <a:spcAft>
                <a:spcPts val="0"/>
              </a:spcAft>
              <a:buClr>
                <a:srgbClr val="535353"/>
              </a:buClr>
              <a:buSzPts val="900"/>
              <a:buFont typeface="Gill Sans"/>
              <a:buNone/>
              <a:defRPr sz="900" b="0" i="0" u="none" strike="noStrike" cap="none">
                <a:solidFill>
                  <a:srgbClr val="535353"/>
                </a:solidFill>
                <a:latin typeface="Gill Sans"/>
                <a:ea typeface="Gill Sans"/>
                <a:cs typeface="Gill Sans"/>
                <a:sym typeface="Gill Sans"/>
              </a:defRPr>
            </a:lvl2pPr>
            <a:lvl3pPr marL="0" lvl="2" indent="0" algn="ctr">
              <a:lnSpc>
                <a:spcPct val="100000"/>
              </a:lnSpc>
              <a:spcBef>
                <a:spcPts val="0"/>
              </a:spcBef>
              <a:spcAft>
                <a:spcPts val="0"/>
              </a:spcAft>
              <a:buClr>
                <a:srgbClr val="535353"/>
              </a:buClr>
              <a:buSzPts val="900"/>
              <a:buFont typeface="Gill Sans"/>
              <a:buNone/>
              <a:defRPr sz="900" b="0" i="0" u="none" strike="noStrike" cap="none">
                <a:solidFill>
                  <a:srgbClr val="535353"/>
                </a:solidFill>
                <a:latin typeface="Gill Sans"/>
                <a:ea typeface="Gill Sans"/>
                <a:cs typeface="Gill Sans"/>
                <a:sym typeface="Gill Sans"/>
              </a:defRPr>
            </a:lvl3pPr>
            <a:lvl4pPr marL="0" lvl="3" indent="0" algn="ctr">
              <a:lnSpc>
                <a:spcPct val="100000"/>
              </a:lnSpc>
              <a:spcBef>
                <a:spcPts val="0"/>
              </a:spcBef>
              <a:spcAft>
                <a:spcPts val="0"/>
              </a:spcAft>
              <a:buClr>
                <a:srgbClr val="535353"/>
              </a:buClr>
              <a:buSzPts val="900"/>
              <a:buFont typeface="Gill Sans"/>
              <a:buNone/>
              <a:defRPr sz="900" b="0" i="0" u="none" strike="noStrike" cap="none">
                <a:solidFill>
                  <a:srgbClr val="535353"/>
                </a:solidFill>
                <a:latin typeface="Gill Sans"/>
                <a:ea typeface="Gill Sans"/>
                <a:cs typeface="Gill Sans"/>
                <a:sym typeface="Gill Sans"/>
              </a:defRPr>
            </a:lvl4pPr>
            <a:lvl5pPr marL="0" lvl="4" indent="0" algn="ctr">
              <a:lnSpc>
                <a:spcPct val="100000"/>
              </a:lnSpc>
              <a:spcBef>
                <a:spcPts val="0"/>
              </a:spcBef>
              <a:spcAft>
                <a:spcPts val="0"/>
              </a:spcAft>
              <a:buClr>
                <a:srgbClr val="535353"/>
              </a:buClr>
              <a:buSzPts val="900"/>
              <a:buFont typeface="Gill Sans"/>
              <a:buNone/>
              <a:defRPr sz="900" b="0" i="0" u="none" strike="noStrike" cap="none">
                <a:solidFill>
                  <a:srgbClr val="535353"/>
                </a:solidFill>
                <a:latin typeface="Gill Sans"/>
                <a:ea typeface="Gill Sans"/>
                <a:cs typeface="Gill Sans"/>
                <a:sym typeface="Gill Sans"/>
              </a:defRPr>
            </a:lvl5pPr>
            <a:lvl6pPr marL="0" lvl="5" indent="0" algn="ctr">
              <a:lnSpc>
                <a:spcPct val="100000"/>
              </a:lnSpc>
              <a:spcBef>
                <a:spcPts val="0"/>
              </a:spcBef>
              <a:spcAft>
                <a:spcPts val="0"/>
              </a:spcAft>
              <a:buClr>
                <a:srgbClr val="535353"/>
              </a:buClr>
              <a:buSzPts val="900"/>
              <a:buFont typeface="Gill Sans"/>
              <a:buNone/>
              <a:defRPr sz="900" b="0" i="0" u="none" strike="noStrike" cap="none">
                <a:solidFill>
                  <a:srgbClr val="535353"/>
                </a:solidFill>
                <a:latin typeface="Gill Sans"/>
                <a:ea typeface="Gill Sans"/>
                <a:cs typeface="Gill Sans"/>
                <a:sym typeface="Gill Sans"/>
              </a:defRPr>
            </a:lvl6pPr>
            <a:lvl7pPr marL="0" lvl="6" indent="0" algn="ctr">
              <a:lnSpc>
                <a:spcPct val="100000"/>
              </a:lnSpc>
              <a:spcBef>
                <a:spcPts val="0"/>
              </a:spcBef>
              <a:spcAft>
                <a:spcPts val="0"/>
              </a:spcAft>
              <a:buClr>
                <a:srgbClr val="535353"/>
              </a:buClr>
              <a:buSzPts val="900"/>
              <a:buFont typeface="Gill Sans"/>
              <a:buNone/>
              <a:defRPr sz="900" b="0" i="0" u="none" strike="noStrike" cap="none">
                <a:solidFill>
                  <a:srgbClr val="535353"/>
                </a:solidFill>
                <a:latin typeface="Gill Sans"/>
                <a:ea typeface="Gill Sans"/>
                <a:cs typeface="Gill Sans"/>
                <a:sym typeface="Gill Sans"/>
              </a:defRPr>
            </a:lvl7pPr>
            <a:lvl8pPr marL="0" lvl="7" indent="0" algn="ctr">
              <a:lnSpc>
                <a:spcPct val="100000"/>
              </a:lnSpc>
              <a:spcBef>
                <a:spcPts val="0"/>
              </a:spcBef>
              <a:spcAft>
                <a:spcPts val="0"/>
              </a:spcAft>
              <a:buClr>
                <a:srgbClr val="535353"/>
              </a:buClr>
              <a:buSzPts val="900"/>
              <a:buFont typeface="Gill Sans"/>
              <a:buNone/>
              <a:defRPr sz="900" b="0" i="0" u="none" strike="noStrike" cap="none">
                <a:solidFill>
                  <a:srgbClr val="535353"/>
                </a:solidFill>
                <a:latin typeface="Gill Sans"/>
                <a:ea typeface="Gill Sans"/>
                <a:cs typeface="Gill Sans"/>
                <a:sym typeface="Gill Sans"/>
              </a:defRPr>
            </a:lvl8pPr>
            <a:lvl9pPr marL="0" lvl="8" indent="0" algn="ctr">
              <a:lnSpc>
                <a:spcPct val="100000"/>
              </a:lnSpc>
              <a:spcBef>
                <a:spcPts val="0"/>
              </a:spcBef>
              <a:spcAft>
                <a:spcPts val="0"/>
              </a:spcAft>
              <a:buClr>
                <a:srgbClr val="535353"/>
              </a:buClr>
              <a:buSzPts val="900"/>
              <a:buFont typeface="Gill Sans"/>
              <a:buNone/>
              <a:defRPr sz="900" b="0" i="0" u="none" strike="noStrike" cap="none">
                <a:solidFill>
                  <a:srgbClr val="535353"/>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1448804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alphaModFix amt="20000"/>
            <a:lum/>
          </a:blip>
          <a:srcRect/>
          <a:stretch>
            <a:fillRect t="-39000" b="-39000"/>
          </a:stretch>
        </a:blipFill>
        <a:effectLst/>
      </p:bgPr>
    </p:bg>
    <p:spTree>
      <p:nvGrpSpPr>
        <p:cNvPr id="1" name=""/>
        <p:cNvGrpSpPr/>
        <p:nvPr/>
      </p:nvGrpSpPr>
      <p:grpSpPr>
        <a:xfrm>
          <a:off x="0" y="0"/>
          <a:ext cx="0" cy="0"/>
          <a:chOff x="0" y="0"/>
          <a:chExt cx="0" cy="0"/>
        </a:xfrm>
      </p:grpSpPr>
      <p:sp>
        <p:nvSpPr>
          <p:cNvPr id="3" name="Shape 3"/>
          <p:cNvSpPr>
            <a:spLocks noGrp="1"/>
          </p:cNvSpPr>
          <p:nvPr>
            <p:ph type="title"/>
          </p:nvPr>
        </p:nvSpPr>
        <p:spPr>
          <a:xfrm>
            <a:off x="52726" y="-161171"/>
            <a:ext cx="9038549" cy="128587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2925"/>
              <a:t>Title Text</a:t>
            </a:r>
          </a:p>
        </p:txBody>
      </p:sp>
      <p:sp>
        <p:nvSpPr>
          <p:cNvPr id="4" name="Shape 4"/>
          <p:cNvSpPr>
            <a:spLocks noGrp="1"/>
          </p:cNvSpPr>
          <p:nvPr>
            <p:ph type="body" idx="1"/>
          </p:nvPr>
        </p:nvSpPr>
        <p:spPr>
          <a:xfrm>
            <a:off x="448652" y="1096434"/>
            <a:ext cx="8246697" cy="361789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2pPr marL="1245152" indent="-724452">
              <a:buChar char="-"/>
              <a:defRPr sz="5000"/>
            </a:lvl2pPr>
            <a:lvl3pPr marL="1607378" indent="-565978">
              <a:buChar char="-"/>
              <a:defRPr sz="5000"/>
            </a:lvl3pPr>
            <a:lvl4pPr marL="2128078" indent="-565978">
              <a:buChar char="-"/>
              <a:defRPr sz="5000"/>
            </a:lvl4pPr>
            <a:lvl5pPr marL="2648778" indent="-565978">
              <a:buChar char="-"/>
              <a:defRPr sz="5000"/>
            </a:lvl5pPr>
          </a:lstStyle>
          <a:p>
            <a:pPr lvl="0">
              <a:defRPr sz="1800"/>
            </a:pPr>
            <a:r>
              <a:rPr sz="2400" dirty="0"/>
              <a:t>Body Level One</a:t>
            </a:r>
          </a:p>
          <a:p>
            <a:pPr lvl="1">
              <a:defRPr sz="1800"/>
            </a:pPr>
            <a:r>
              <a:rPr sz="1875" dirty="0"/>
              <a:t>Body Level Two</a:t>
            </a:r>
          </a:p>
          <a:p>
            <a:pPr lvl="2">
              <a:defRPr sz="1800"/>
            </a:pPr>
            <a:r>
              <a:rPr sz="1875" dirty="0"/>
              <a:t>Body Level Three</a:t>
            </a:r>
          </a:p>
          <a:p>
            <a:pPr lvl="3">
              <a:defRPr sz="1800"/>
            </a:pPr>
            <a:r>
              <a:rPr sz="1875" dirty="0"/>
              <a:t>Body Level Four</a:t>
            </a:r>
          </a:p>
          <a:p>
            <a:pPr lvl="4">
              <a:defRPr sz="1800"/>
            </a:pPr>
            <a:r>
              <a:rPr sz="1875" dirty="0"/>
              <a:t>Body Level Five</a:t>
            </a:r>
          </a:p>
        </p:txBody>
      </p:sp>
      <p:pic>
        <p:nvPicPr>
          <p:cNvPr id="8" name="Picture 7" descr="Text&#10;&#10;Description automatically generated with low confidence">
            <a:extLst>
              <a:ext uri="{FF2B5EF4-FFF2-40B4-BE49-F238E27FC236}">
                <a16:creationId xmlns:a16="http://schemas.microsoft.com/office/drawing/2014/main" id="{7E14EE59-F738-CD09-85CC-A43F51134F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683727"/>
            <a:ext cx="2599403" cy="555280"/>
          </a:xfrm>
          <a:prstGeom prst="rect">
            <a:avLst/>
          </a:prstGeom>
        </p:spPr>
      </p:pic>
      <p:sp>
        <p:nvSpPr>
          <p:cNvPr id="2" name="Footer Placeholder 1">
            <a:extLst>
              <a:ext uri="{FF2B5EF4-FFF2-40B4-BE49-F238E27FC236}">
                <a16:creationId xmlns:a16="http://schemas.microsoft.com/office/drawing/2014/main" id="{064E5DC7-B105-8449-BA5D-5CD912BD617B}"/>
              </a:ext>
            </a:extLst>
          </p:cNvPr>
          <p:cNvSpPr>
            <a:spLocks noGrp="1"/>
          </p:cNvSpPr>
          <p:nvPr>
            <p:ph type="ftr" sz="quarter" idx="3"/>
          </p:nvPr>
        </p:nvSpPr>
        <p:spPr>
          <a:xfrm>
            <a:off x="3028950" y="4767262"/>
            <a:ext cx="3086100" cy="273844"/>
          </a:xfrm>
          <a:prstGeom prst="rect">
            <a:avLst/>
          </a:prstGeom>
        </p:spPr>
        <p:txBody>
          <a:bodyPr vert="horz" lIns="91440" tIns="45720" rIns="91440" bIns="45720" rtlCol="0" anchor="ctr"/>
          <a:lstStyle>
            <a:lvl1pPr algn="ctr">
              <a:defRPr sz="750" baseline="0">
                <a:solidFill>
                  <a:srgbClr val="000000"/>
                </a:solidFill>
              </a:defRPr>
            </a:lvl1pPr>
          </a:lstStyle>
          <a:p>
            <a:fld id="{D8F6699A-7D2A-A446-B60A-523EF45D6DD0}" type="slidenum">
              <a:rPr lang="en-US" smtClean="0"/>
              <a:pPr/>
              <a:t>‹#›</a:t>
            </a:fld>
            <a:endParaRPr lang="en-US" dirty="0"/>
          </a:p>
        </p:txBody>
      </p:sp>
    </p:spTree>
    <p:extLst>
      <p:ext uri="{BB962C8B-B14F-4D97-AF65-F5344CB8AC3E}">
        <p14:creationId xmlns:p14="http://schemas.microsoft.com/office/powerpoint/2010/main" val="17603802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transition spd="med"/>
  <p:hf sldNum="0" hdr="0" ftr="0" dt="0"/>
  <p:txStyles>
    <p:titleStyle>
      <a:lvl1pPr algn="ctr" defTabSz="219075" eaLnBrk="1" hangingPunct="1">
        <a:lnSpc>
          <a:spcPct val="120000"/>
        </a:lnSpc>
        <a:spcBef>
          <a:spcPts val="1725"/>
        </a:spcBef>
        <a:defRPr sz="2925">
          <a:latin typeface="Gill Sans SemiBold"/>
          <a:ea typeface="Gill Sans SemiBold"/>
          <a:cs typeface="Gill Sans SemiBold"/>
          <a:sym typeface="Gill Sans SemiBold"/>
        </a:defRPr>
      </a:lvl1pPr>
      <a:lvl2pPr indent="85725" algn="ctr" defTabSz="219075" eaLnBrk="1" hangingPunct="1">
        <a:lnSpc>
          <a:spcPct val="120000"/>
        </a:lnSpc>
        <a:spcBef>
          <a:spcPts val="1725"/>
        </a:spcBef>
        <a:defRPr sz="2925">
          <a:latin typeface="Gill Sans SemiBold"/>
          <a:ea typeface="Gill Sans SemiBold"/>
          <a:cs typeface="Gill Sans SemiBold"/>
          <a:sym typeface="Gill Sans SemiBold"/>
        </a:defRPr>
      </a:lvl2pPr>
      <a:lvl3pPr indent="171450" algn="ctr" defTabSz="219075" eaLnBrk="1" hangingPunct="1">
        <a:lnSpc>
          <a:spcPct val="120000"/>
        </a:lnSpc>
        <a:spcBef>
          <a:spcPts val="1725"/>
        </a:spcBef>
        <a:defRPr sz="2925">
          <a:latin typeface="Gill Sans SemiBold"/>
          <a:ea typeface="Gill Sans SemiBold"/>
          <a:cs typeface="Gill Sans SemiBold"/>
          <a:sym typeface="Gill Sans SemiBold"/>
        </a:defRPr>
      </a:lvl3pPr>
      <a:lvl4pPr indent="257175" algn="ctr" defTabSz="219075" eaLnBrk="1" hangingPunct="1">
        <a:lnSpc>
          <a:spcPct val="120000"/>
        </a:lnSpc>
        <a:spcBef>
          <a:spcPts val="1725"/>
        </a:spcBef>
        <a:defRPr sz="2925">
          <a:latin typeface="Gill Sans SemiBold"/>
          <a:ea typeface="Gill Sans SemiBold"/>
          <a:cs typeface="Gill Sans SemiBold"/>
          <a:sym typeface="Gill Sans SemiBold"/>
        </a:defRPr>
      </a:lvl4pPr>
      <a:lvl5pPr indent="342900" algn="ctr" defTabSz="219075" eaLnBrk="1" hangingPunct="1">
        <a:lnSpc>
          <a:spcPct val="120000"/>
        </a:lnSpc>
        <a:spcBef>
          <a:spcPts val="1725"/>
        </a:spcBef>
        <a:defRPr sz="2925">
          <a:latin typeface="Gill Sans SemiBold"/>
          <a:ea typeface="Gill Sans SemiBold"/>
          <a:cs typeface="Gill Sans SemiBold"/>
          <a:sym typeface="Gill Sans SemiBold"/>
        </a:defRPr>
      </a:lvl5pPr>
      <a:lvl6pPr indent="428625" algn="ctr" defTabSz="219075" eaLnBrk="1" hangingPunct="1">
        <a:lnSpc>
          <a:spcPct val="120000"/>
        </a:lnSpc>
        <a:spcBef>
          <a:spcPts val="1725"/>
        </a:spcBef>
        <a:defRPr sz="2925">
          <a:latin typeface="Gill Sans SemiBold"/>
          <a:ea typeface="Gill Sans SemiBold"/>
          <a:cs typeface="Gill Sans SemiBold"/>
          <a:sym typeface="Gill Sans SemiBold"/>
        </a:defRPr>
      </a:lvl6pPr>
      <a:lvl7pPr indent="514350" algn="ctr" defTabSz="219075" eaLnBrk="1" hangingPunct="1">
        <a:lnSpc>
          <a:spcPct val="120000"/>
        </a:lnSpc>
        <a:spcBef>
          <a:spcPts val="1725"/>
        </a:spcBef>
        <a:defRPr sz="2925">
          <a:latin typeface="Gill Sans SemiBold"/>
          <a:ea typeface="Gill Sans SemiBold"/>
          <a:cs typeface="Gill Sans SemiBold"/>
          <a:sym typeface="Gill Sans SemiBold"/>
        </a:defRPr>
      </a:lvl7pPr>
      <a:lvl8pPr indent="600075" algn="ctr" defTabSz="219075" eaLnBrk="1" hangingPunct="1">
        <a:lnSpc>
          <a:spcPct val="120000"/>
        </a:lnSpc>
        <a:spcBef>
          <a:spcPts val="1725"/>
        </a:spcBef>
        <a:defRPr sz="2925">
          <a:latin typeface="Gill Sans SemiBold"/>
          <a:ea typeface="Gill Sans SemiBold"/>
          <a:cs typeface="Gill Sans SemiBold"/>
          <a:sym typeface="Gill Sans SemiBold"/>
        </a:defRPr>
      </a:lvl8pPr>
      <a:lvl9pPr indent="685800" algn="ctr" defTabSz="219075" eaLnBrk="1" hangingPunct="1">
        <a:lnSpc>
          <a:spcPct val="120000"/>
        </a:lnSpc>
        <a:spcBef>
          <a:spcPts val="1725"/>
        </a:spcBef>
        <a:defRPr sz="2925">
          <a:latin typeface="Gill Sans SemiBold"/>
          <a:ea typeface="Gill Sans SemiBold"/>
          <a:cs typeface="Gill Sans SemiBold"/>
          <a:sym typeface="Gill Sans SemiBold"/>
        </a:defRPr>
      </a:lvl9pPr>
    </p:titleStyle>
    <p:bodyStyle>
      <a:lvl1pPr marL="271670" indent="-271670" defTabSz="219075" eaLnBrk="1" hangingPunct="1">
        <a:lnSpc>
          <a:spcPct val="120000"/>
        </a:lnSpc>
        <a:spcBef>
          <a:spcPts val="1725"/>
        </a:spcBef>
        <a:buSzPct val="82000"/>
        <a:buChar char="๏"/>
        <a:defRPr sz="2400">
          <a:latin typeface="+mn-lt"/>
          <a:ea typeface="+mn-ea"/>
          <a:cs typeface="+mn-cs"/>
          <a:sym typeface="Gill Sans Light"/>
        </a:defRPr>
      </a:lvl1pPr>
      <a:lvl2pPr marL="466932" indent="-271670" defTabSz="219075" eaLnBrk="1" hangingPunct="1">
        <a:lnSpc>
          <a:spcPct val="120000"/>
        </a:lnSpc>
        <a:spcBef>
          <a:spcPts val="1725"/>
        </a:spcBef>
        <a:buSzPct val="82000"/>
        <a:buChar char="๏"/>
        <a:defRPr sz="2400">
          <a:latin typeface="+mn-lt"/>
          <a:ea typeface="+mn-ea"/>
          <a:cs typeface="+mn-cs"/>
          <a:sym typeface="Gill Sans Light"/>
        </a:defRPr>
      </a:lvl2pPr>
      <a:lvl3pPr marL="662195" indent="-271670" defTabSz="219075" eaLnBrk="1" hangingPunct="1">
        <a:lnSpc>
          <a:spcPct val="120000"/>
        </a:lnSpc>
        <a:spcBef>
          <a:spcPts val="1725"/>
        </a:spcBef>
        <a:buSzPct val="82000"/>
        <a:buChar char="๏"/>
        <a:defRPr sz="2400">
          <a:latin typeface="+mn-lt"/>
          <a:ea typeface="+mn-ea"/>
          <a:cs typeface="+mn-cs"/>
          <a:sym typeface="Gill Sans Light"/>
        </a:defRPr>
      </a:lvl3pPr>
      <a:lvl4pPr marL="857457" indent="-271670" defTabSz="219075" eaLnBrk="1" hangingPunct="1">
        <a:lnSpc>
          <a:spcPct val="120000"/>
        </a:lnSpc>
        <a:spcBef>
          <a:spcPts val="1725"/>
        </a:spcBef>
        <a:buSzPct val="82000"/>
        <a:buChar char="๏"/>
        <a:defRPr sz="2400">
          <a:latin typeface="+mn-lt"/>
          <a:ea typeface="+mn-ea"/>
          <a:cs typeface="+mn-cs"/>
          <a:sym typeface="Gill Sans Light"/>
        </a:defRPr>
      </a:lvl4pPr>
      <a:lvl5pPr marL="1052720" indent="-271670" defTabSz="219075" eaLnBrk="1" hangingPunct="1">
        <a:lnSpc>
          <a:spcPct val="120000"/>
        </a:lnSpc>
        <a:spcBef>
          <a:spcPts val="1725"/>
        </a:spcBef>
        <a:buSzPct val="82000"/>
        <a:buChar char="๏"/>
        <a:defRPr sz="2400">
          <a:latin typeface="+mn-lt"/>
          <a:ea typeface="+mn-ea"/>
          <a:cs typeface="+mn-cs"/>
          <a:sym typeface="Gill Sans Light"/>
        </a:defRPr>
      </a:lvl5pPr>
      <a:lvl6pPr marL="1247982" indent="-271670" defTabSz="219075" eaLnBrk="1" hangingPunct="1">
        <a:lnSpc>
          <a:spcPct val="120000"/>
        </a:lnSpc>
        <a:spcBef>
          <a:spcPts val="1725"/>
        </a:spcBef>
        <a:buSzPct val="82000"/>
        <a:buChar char="•"/>
        <a:defRPr sz="2400">
          <a:latin typeface="+mn-lt"/>
          <a:ea typeface="+mn-ea"/>
          <a:cs typeface="+mn-cs"/>
          <a:sym typeface="Gill Sans Light"/>
        </a:defRPr>
      </a:lvl6pPr>
      <a:lvl7pPr marL="1443245" indent="-271670" defTabSz="219075" eaLnBrk="1" hangingPunct="1">
        <a:lnSpc>
          <a:spcPct val="120000"/>
        </a:lnSpc>
        <a:spcBef>
          <a:spcPts val="1725"/>
        </a:spcBef>
        <a:buSzPct val="82000"/>
        <a:buChar char="•"/>
        <a:defRPr sz="2400">
          <a:latin typeface="+mn-lt"/>
          <a:ea typeface="+mn-ea"/>
          <a:cs typeface="+mn-cs"/>
          <a:sym typeface="Gill Sans Light"/>
        </a:defRPr>
      </a:lvl7pPr>
      <a:lvl8pPr marL="1638507" indent="-271670" defTabSz="219075" eaLnBrk="1" hangingPunct="1">
        <a:lnSpc>
          <a:spcPct val="120000"/>
        </a:lnSpc>
        <a:spcBef>
          <a:spcPts val="1725"/>
        </a:spcBef>
        <a:buSzPct val="82000"/>
        <a:buChar char="•"/>
        <a:defRPr sz="2400">
          <a:latin typeface="+mn-lt"/>
          <a:ea typeface="+mn-ea"/>
          <a:cs typeface="+mn-cs"/>
          <a:sym typeface="Gill Sans Light"/>
        </a:defRPr>
      </a:lvl8pPr>
      <a:lvl9pPr marL="1833770" indent="-271670" defTabSz="219075" eaLnBrk="1" hangingPunct="1">
        <a:lnSpc>
          <a:spcPct val="120000"/>
        </a:lnSpc>
        <a:spcBef>
          <a:spcPts val="1725"/>
        </a:spcBef>
        <a:buSzPct val="82000"/>
        <a:buChar char="•"/>
        <a:defRPr sz="2400">
          <a:latin typeface="+mn-lt"/>
          <a:ea typeface="+mn-ea"/>
          <a:cs typeface="+mn-cs"/>
          <a:sym typeface="Gill Sans Light"/>
        </a:defRPr>
      </a:lvl9pPr>
    </p:bodyStyle>
    <p:otherStyle>
      <a:lvl1pPr algn="ctr" defTabSz="219075" eaLnBrk="1" hangingPunct="1">
        <a:defRPr sz="900">
          <a:solidFill>
            <a:schemeClr val="tx1"/>
          </a:solidFill>
          <a:latin typeface="+mn-lt"/>
          <a:ea typeface="+mn-ea"/>
          <a:cs typeface="+mn-cs"/>
          <a:sym typeface="Gill Sans Light"/>
        </a:defRPr>
      </a:lvl1pPr>
      <a:lvl2pPr indent="85725" algn="ctr" defTabSz="219075" eaLnBrk="1" hangingPunct="1">
        <a:defRPr sz="900">
          <a:solidFill>
            <a:schemeClr val="tx1"/>
          </a:solidFill>
          <a:latin typeface="+mn-lt"/>
          <a:ea typeface="+mn-ea"/>
          <a:cs typeface="+mn-cs"/>
          <a:sym typeface="Gill Sans Light"/>
        </a:defRPr>
      </a:lvl2pPr>
      <a:lvl3pPr indent="171450" algn="ctr" defTabSz="219075" eaLnBrk="1" hangingPunct="1">
        <a:defRPr sz="900">
          <a:solidFill>
            <a:schemeClr val="tx1"/>
          </a:solidFill>
          <a:latin typeface="+mn-lt"/>
          <a:ea typeface="+mn-ea"/>
          <a:cs typeface="+mn-cs"/>
          <a:sym typeface="Gill Sans Light"/>
        </a:defRPr>
      </a:lvl3pPr>
      <a:lvl4pPr indent="257175" algn="ctr" defTabSz="219075" eaLnBrk="1" hangingPunct="1">
        <a:defRPr sz="900">
          <a:solidFill>
            <a:schemeClr val="tx1"/>
          </a:solidFill>
          <a:latin typeface="+mn-lt"/>
          <a:ea typeface="+mn-ea"/>
          <a:cs typeface="+mn-cs"/>
          <a:sym typeface="Gill Sans Light"/>
        </a:defRPr>
      </a:lvl4pPr>
      <a:lvl5pPr indent="342900" algn="ctr" defTabSz="219075" eaLnBrk="1" hangingPunct="1">
        <a:defRPr sz="900">
          <a:solidFill>
            <a:schemeClr val="tx1"/>
          </a:solidFill>
          <a:latin typeface="+mn-lt"/>
          <a:ea typeface="+mn-ea"/>
          <a:cs typeface="+mn-cs"/>
          <a:sym typeface="Gill Sans Light"/>
        </a:defRPr>
      </a:lvl5pPr>
      <a:lvl6pPr indent="428625" algn="ctr" defTabSz="219075" eaLnBrk="1" hangingPunct="1">
        <a:defRPr sz="900">
          <a:solidFill>
            <a:schemeClr val="tx1"/>
          </a:solidFill>
          <a:latin typeface="+mn-lt"/>
          <a:ea typeface="+mn-ea"/>
          <a:cs typeface="+mn-cs"/>
          <a:sym typeface="Gill Sans Light"/>
        </a:defRPr>
      </a:lvl6pPr>
      <a:lvl7pPr indent="514350" algn="ctr" defTabSz="219075" eaLnBrk="1" hangingPunct="1">
        <a:defRPr sz="900">
          <a:solidFill>
            <a:schemeClr val="tx1"/>
          </a:solidFill>
          <a:latin typeface="+mn-lt"/>
          <a:ea typeface="+mn-ea"/>
          <a:cs typeface="+mn-cs"/>
          <a:sym typeface="Gill Sans Light"/>
        </a:defRPr>
      </a:lvl7pPr>
      <a:lvl8pPr indent="600075" algn="ctr" defTabSz="219075" eaLnBrk="1" hangingPunct="1">
        <a:defRPr sz="900">
          <a:solidFill>
            <a:schemeClr val="tx1"/>
          </a:solidFill>
          <a:latin typeface="+mn-lt"/>
          <a:ea typeface="+mn-ea"/>
          <a:cs typeface="+mn-cs"/>
          <a:sym typeface="Gill Sans Light"/>
        </a:defRPr>
      </a:lvl8pPr>
      <a:lvl9pPr indent="685800" algn="ctr" defTabSz="219075" eaLnBrk="1" hangingPunct="1">
        <a:defRPr sz="900">
          <a:solidFill>
            <a:schemeClr val="tx1"/>
          </a:solidFill>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0A2EB-760C-5CA1-4670-D2E43C800970}"/>
              </a:ext>
            </a:extLst>
          </p:cNvPr>
          <p:cNvSpPr>
            <a:spLocks noGrp="1"/>
          </p:cNvSpPr>
          <p:nvPr>
            <p:ph type="ctrTitle"/>
          </p:nvPr>
        </p:nvSpPr>
        <p:spPr>
          <a:xfrm>
            <a:off x="1143000" y="1676400"/>
            <a:ext cx="6858000" cy="1790700"/>
          </a:xfrm>
        </p:spPr>
        <p:txBody>
          <a:bodyPr/>
          <a:lstStyle/>
          <a:p>
            <a:pPr marL="0" lvl="0" indent="0" rtl="0">
              <a:spcBef>
                <a:spcPts val="1700"/>
              </a:spcBef>
              <a:spcAft>
                <a:spcPts val="0"/>
              </a:spcAft>
            </a:pPr>
            <a:r>
              <a:rPr lang="en-US" dirty="0"/>
              <a:t>REU Modeling Course - Part I</a:t>
            </a:r>
            <a:br>
              <a:rPr lang="en-US" dirty="0"/>
            </a:br>
            <a:r>
              <a:rPr lang="en-US" dirty="0"/>
              <a:t>Blender</a:t>
            </a:r>
            <a:br>
              <a:rPr lang="en-US" dirty="0"/>
            </a:br>
            <a:r>
              <a:rPr lang="en-US" dirty="0"/>
              <a:t>Program Introduction</a:t>
            </a:r>
          </a:p>
        </p:txBody>
      </p:sp>
      <p:pic>
        <p:nvPicPr>
          <p:cNvPr id="4" name="Google Shape;65;p13">
            <a:extLst>
              <a:ext uri="{FF2B5EF4-FFF2-40B4-BE49-F238E27FC236}">
                <a16:creationId xmlns:a16="http://schemas.microsoft.com/office/drawing/2014/main" id="{4B0473D3-2A83-32C6-97ED-1E5541B5F7A4}"/>
              </a:ext>
            </a:extLst>
          </p:cNvPr>
          <p:cNvPicPr preferRelativeResize="0"/>
          <p:nvPr/>
        </p:nvPicPr>
        <p:blipFill>
          <a:blip r:embed="rId2">
            <a:alphaModFix/>
          </a:blip>
          <a:stretch>
            <a:fillRect/>
          </a:stretch>
        </p:blipFill>
        <p:spPr>
          <a:xfrm>
            <a:off x="8380744" y="4589363"/>
            <a:ext cx="736180" cy="525845"/>
          </a:xfrm>
          <a:prstGeom prst="rect">
            <a:avLst/>
          </a:prstGeom>
          <a:noFill/>
          <a:ln>
            <a:noFill/>
          </a:ln>
        </p:spPr>
      </p:pic>
    </p:spTree>
    <p:extLst>
      <p:ext uri="{BB962C8B-B14F-4D97-AF65-F5344CB8AC3E}">
        <p14:creationId xmlns:p14="http://schemas.microsoft.com/office/powerpoint/2010/main" val="1157724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2"/>
          <p:cNvPicPr preferRelativeResize="0"/>
          <p:nvPr/>
        </p:nvPicPr>
        <p:blipFill>
          <a:blip r:embed="rId3">
            <a:alphaModFix/>
          </a:blip>
          <a:stretch>
            <a:fillRect/>
          </a:stretch>
        </p:blipFill>
        <p:spPr>
          <a:xfrm>
            <a:off x="152400" y="907075"/>
            <a:ext cx="8839199" cy="262687"/>
          </a:xfrm>
          <a:prstGeom prst="rect">
            <a:avLst/>
          </a:prstGeom>
          <a:noFill/>
          <a:ln>
            <a:noFill/>
          </a:ln>
        </p:spPr>
      </p:pic>
      <p:sp>
        <p:nvSpPr>
          <p:cNvPr id="133" name="Google Shape;133;p22"/>
          <p:cNvSpPr txBox="1"/>
          <p:nvPr/>
        </p:nvSpPr>
        <p:spPr>
          <a:xfrm>
            <a:off x="2898900" y="0"/>
            <a:ext cx="3346200" cy="4924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latin typeface="Gill Sans"/>
                <a:ea typeface="Gill Sans"/>
                <a:cs typeface="Gill Sans"/>
                <a:sym typeface="Gill Sans"/>
              </a:rPr>
              <a:t>Topbar</a:t>
            </a:r>
            <a:endParaRPr sz="2000" b="1">
              <a:latin typeface="Gill Sans"/>
              <a:ea typeface="Gill Sans"/>
              <a:cs typeface="Gill Sans"/>
              <a:sym typeface="Gill Sans"/>
            </a:endParaRPr>
          </a:p>
        </p:txBody>
      </p:sp>
      <p:sp>
        <p:nvSpPr>
          <p:cNvPr id="134" name="Google Shape;134;p22"/>
          <p:cNvSpPr/>
          <p:nvPr/>
        </p:nvSpPr>
        <p:spPr>
          <a:xfrm>
            <a:off x="152400" y="923450"/>
            <a:ext cx="2379600" cy="262800"/>
          </a:xfrm>
          <a:prstGeom prst="rect">
            <a:avLst/>
          </a:prstGeom>
          <a:solidFill>
            <a:srgbClr val="39FF00">
              <a:alpha val="514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35" name="Google Shape;135;p22"/>
          <p:cNvSpPr txBox="1"/>
          <p:nvPr/>
        </p:nvSpPr>
        <p:spPr>
          <a:xfrm>
            <a:off x="152400" y="1833000"/>
            <a:ext cx="2379600" cy="264684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dirty="0">
                <a:latin typeface="Gill Sans"/>
                <a:ea typeface="Gill Sans"/>
                <a:cs typeface="Gill Sans"/>
                <a:sym typeface="Gill Sans"/>
              </a:rPr>
              <a:t>File Menu:</a:t>
            </a:r>
            <a:endParaRPr sz="2000" b="1" dirty="0">
              <a:latin typeface="Gill Sans"/>
              <a:ea typeface="Gill Sans"/>
              <a:cs typeface="Gill Sans"/>
              <a:sym typeface="Gill Sans"/>
            </a:endParaRPr>
          </a:p>
          <a:p>
            <a:pPr marL="0" lvl="0" indent="0" algn="l" rtl="0">
              <a:spcBef>
                <a:spcPts val="0"/>
              </a:spcBef>
              <a:spcAft>
                <a:spcPts val="0"/>
              </a:spcAft>
              <a:buNone/>
            </a:pPr>
            <a:r>
              <a:rPr lang="en" sz="2000" dirty="0">
                <a:latin typeface="Gill Sans"/>
                <a:ea typeface="Gill Sans"/>
                <a:cs typeface="Gill Sans"/>
                <a:sym typeface="Gill Sans"/>
              </a:rPr>
              <a:t>All things related to making/saving files</a:t>
            </a:r>
            <a:endParaRPr sz="2000" dirty="0">
              <a:latin typeface="Gill Sans"/>
              <a:ea typeface="Gill Sans"/>
              <a:cs typeface="Gill Sans"/>
              <a:sym typeface="Gill Sans"/>
            </a:endParaRPr>
          </a:p>
          <a:p>
            <a:pPr marL="457200" lvl="0" indent="-317500" algn="l" rtl="0">
              <a:spcBef>
                <a:spcPts val="0"/>
              </a:spcBef>
              <a:spcAft>
                <a:spcPts val="0"/>
              </a:spcAft>
              <a:buSzPts val="1400"/>
              <a:buFont typeface="Gill Sans"/>
              <a:buChar char="●"/>
            </a:pPr>
            <a:r>
              <a:rPr lang="en" sz="2000" dirty="0">
                <a:latin typeface="Gill Sans"/>
                <a:ea typeface="Gill Sans"/>
                <a:cs typeface="Gill Sans"/>
                <a:sym typeface="Gill Sans"/>
              </a:rPr>
              <a:t>Create New Scene</a:t>
            </a:r>
            <a:endParaRPr sz="2000" dirty="0">
              <a:latin typeface="Gill Sans"/>
              <a:ea typeface="Gill Sans"/>
              <a:cs typeface="Gill Sans"/>
              <a:sym typeface="Gill Sans"/>
            </a:endParaRPr>
          </a:p>
          <a:p>
            <a:pPr marL="457200" lvl="0" indent="-317500" algn="l" rtl="0">
              <a:spcBef>
                <a:spcPts val="0"/>
              </a:spcBef>
              <a:spcAft>
                <a:spcPts val="0"/>
              </a:spcAft>
              <a:buSzPts val="1400"/>
              <a:buFont typeface="Gill Sans"/>
              <a:buChar char="●"/>
            </a:pPr>
            <a:r>
              <a:rPr lang="en" sz="2000" dirty="0">
                <a:latin typeface="Gill Sans"/>
                <a:ea typeface="Gill Sans"/>
                <a:cs typeface="Gill Sans"/>
                <a:sym typeface="Gill Sans"/>
              </a:rPr>
              <a:t>Save Current Scene</a:t>
            </a:r>
            <a:endParaRPr sz="2000" dirty="0">
              <a:latin typeface="Gill Sans"/>
              <a:ea typeface="Gill Sans"/>
              <a:cs typeface="Gill Sans"/>
              <a:sym typeface="Gill Sans"/>
            </a:endParaRPr>
          </a:p>
          <a:p>
            <a:pPr marL="457200" lvl="0" indent="-317500" algn="l" rtl="0">
              <a:spcBef>
                <a:spcPts val="0"/>
              </a:spcBef>
              <a:spcAft>
                <a:spcPts val="0"/>
              </a:spcAft>
              <a:buSzPts val="1400"/>
              <a:buFont typeface="Gill Sans"/>
              <a:buChar char="●"/>
            </a:pPr>
            <a:r>
              <a:rPr lang="en" sz="2000" dirty="0">
                <a:latin typeface="Gill Sans"/>
                <a:ea typeface="Gill Sans"/>
                <a:cs typeface="Gill Sans"/>
                <a:sym typeface="Gill Sans"/>
              </a:rPr>
              <a:t>Copy Scene</a:t>
            </a:r>
            <a:endParaRPr sz="2000" dirty="0">
              <a:latin typeface="Gill Sans"/>
              <a:ea typeface="Gill Sans"/>
              <a:cs typeface="Gill Sans"/>
              <a:sym typeface="Gill Sans"/>
            </a:endParaRPr>
          </a:p>
        </p:txBody>
      </p:sp>
      <p:sp>
        <p:nvSpPr>
          <p:cNvPr id="136" name="Google Shape;136;p22"/>
          <p:cNvSpPr txBox="1"/>
          <p:nvPr/>
        </p:nvSpPr>
        <p:spPr>
          <a:xfrm>
            <a:off x="2532000" y="1866750"/>
            <a:ext cx="2379600" cy="203129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latin typeface="Gill Sans"/>
                <a:ea typeface="Gill Sans"/>
                <a:cs typeface="Gill Sans"/>
                <a:sym typeface="Gill Sans"/>
              </a:rPr>
              <a:t>Edit Menu:</a:t>
            </a:r>
            <a:endParaRPr sz="2000" b="1">
              <a:latin typeface="Gill Sans"/>
              <a:ea typeface="Gill Sans"/>
              <a:cs typeface="Gill Sans"/>
              <a:sym typeface="Gill Sans"/>
            </a:endParaRPr>
          </a:p>
          <a:p>
            <a:pPr marL="0" lvl="0" indent="0" algn="l" rtl="0">
              <a:spcBef>
                <a:spcPts val="0"/>
              </a:spcBef>
              <a:spcAft>
                <a:spcPts val="0"/>
              </a:spcAft>
              <a:buNone/>
            </a:pPr>
            <a:r>
              <a:rPr lang="en" sz="2000">
                <a:latin typeface="Gill Sans"/>
                <a:ea typeface="Gill Sans"/>
                <a:cs typeface="Gill Sans"/>
                <a:sym typeface="Gill Sans"/>
              </a:rPr>
              <a:t>All things related to editing files</a:t>
            </a:r>
            <a:endParaRPr sz="2000">
              <a:latin typeface="Gill Sans"/>
              <a:ea typeface="Gill Sans"/>
              <a:cs typeface="Gill Sans"/>
              <a:sym typeface="Gill Sans"/>
            </a:endParaRPr>
          </a:p>
          <a:p>
            <a:pPr marL="457200" lvl="0" indent="-317500" algn="l" rtl="0">
              <a:spcBef>
                <a:spcPts val="0"/>
              </a:spcBef>
              <a:spcAft>
                <a:spcPts val="0"/>
              </a:spcAft>
              <a:buSzPts val="1400"/>
              <a:buFont typeface="Gill Sans"/>
              <a:buChar char="●"/>
            </a:pPr>
            <a:r>
              <a:rPr lang="en" sz="2000">
                <a:latin typeface="Gill Sans"/>
                <a:ea typeface="Gill Sans"/>
                <a:cs typeface="Gill Sans"/>
                <a:sym typeface="Gill Sans"/>
              </a:rPr>
              <a:t>Undo/Redo History</a:t>
            </a:r>
            <a:endParaRPr sz="2000">
              <a:latin typeface="Gill Sans"/>
              <a:ea typeface="Gill Sans"/>
              <a:cs typeface="Gill Sans"/>
              <a:sym typeface="Gill Sans"/>
            </a:endParaRPr>
          </a:p>
          <a:p>
            <a:pPr marL="457200" lvl="0" indent="-317500" algn="l" rtl="0">
              <a:spcBef>
                <a:spcPts val="0"/>
              </a:spcBef>
              <a:spcAft>
                <a:spcPts val="0"/>
              </a:spcAft>
              <a:buSzPts val="1400"/>
              <a:buFont typeface="Gill Sans"/>
              <a:buChar char="●"/>
            </a:pPr>
            <a:r>
              <a:rPr lang="en" sz="2000">
                <a:latin typeface="Gill Sans"/>
                <a:ea typeface="Gill Sans"/>
                <a:cs typeface="Gill Sans"/>
                <a:sym typeface="Gill Sans"/>
              </a:rPr>
              <a:t>Preferences</a:t>
            </a:r>
            <a:endParaRPr sz="2000">
              <a:latin typeface="Gill Sans"/>
              <a:ea typeface="Gill Sans"/>
              <a:cs typeface="Gill Sans"/>
              <a:sym typeface="Gill Sans"/>
            </a:endParaRPr>
          </a:p>
        </p:txBody>
      </p:sp>
      <p:sp>
        <p:nvSpPr>
          <p:cNvPr id="137" name="Google Shape;137;p22"/>
          <p:cNvSpPr txBox="1"/>
          <p:nvPr/>
        </p:nvSpPr>
        <p:spPr>
          <a:xfrm>
            <a:off x="4911600" y="1833000"/>
            <a:ext cx="2379600" cy="141574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latin typeface="Gill Sans"/>
                <a:ea typeface="Gill Sans"/>
                <a:cs typeface="Gill Sans"/>
                <a:sym typeface="Gill Sans"/>
              </a:rPr>
              <a:t>Render Window:</a:t>
            </a:r>
            <a:endParaRPr sz="2000" b="1">
              <a:latin typeface="Gill Sans"/>
              <a:ea typeface="Gill Sans"/>
              <a:cs typeface="Gill Sans"/>
              <a:sym typeface="Gill Sans"/>
            </a:endParaRPr>
          </a:p>
          <a:p>
            <a:pPr marL="0" lvl="0" indent="0" algn="l" rtl="0">
              <a:spcBef>
                <a:spcPts val="0"/>
              </a:spcBef>
              <a:spcAft>
                <a:spcPts val="0"/>
              </a:spcAft>
              <a:buNone/>
            </a:pPr>
            <a:r>
              <a:rPr lang="en" sz="2000">
                <a:latin typeface="Gill Sans"/>
                <a:ea typeface="Gill Sans"/>
                <a:cs typeface="Gill Sans"/>
                <a:sym typeface="Gill Sans"/>
              </a:rPr>
              <a:t>Not important now, but will come back to this in session 3</a:t>
            </a:r>
            <a:endParaRPr sz="2000">
              <a:latin typeface="Gill Sans"/>
              <a:ea typeface="Gill Sans"/>
              <a:cs typeface="Gill Sans"/>
              <a:sym typeface="Gill Sans"/>
            </a:endParaRPr>
          </a:p>
        </p:txBody>
      </p:sp>
      <p:cxnSp>
        <p:nvCxnSpPr>
          <p:cNvPr id="138" name="Google Shape;138;p22"/>
          <p:cNvCxnSpPr/>
          <p:nvPr/>
        </p:nvCxnSpPr>
        <p:spPr>
          <a:xfrm>
            <a:off x="546125" y="1062450"/>
            <a:ext cx="0" cy="903600"/>
          </a:xfrm>
          <a:prstGeom prst="straightConnector1">
            <a:avLst/>
          </a:prstGeom>
          <a:noFill/>
          <a:ln w="28575" cap="flat" cmpd="sng">
            <a:solidFill>
              <a:schemeClr val="dk2"/>
            </a:solidFill>
            <a:prstDash val="solid"/>
            <a:round/>
            <a:headEnd type="none" w="med" len="med"/>
            <a:tailEnd type="none" w="med" len="med"/>
          </a:ln>
        </p:spPr>
      </p:cxnSp>
      <p:cxnSp>
        <p:nvCxnSpPr>
          <p:cNvPr id="139" name="Google Shape;139;p22"/>
          <p:cNvCxnSpPr/>
          <p:nvPr/>
        </p:nvCxnSpPr>
        <p:spPr>
          <a:xfrm>
            <a:off x="844000" y="1108875"/>
            <a:ext cx="0" cy="476700"/>
          </a:xfrm>
          <a:prstGeom prst="straightConnector1">
            <a:avLst/>
          </a:prstGeom>
          <a:noFill/>
          <a:ln w="28575" cap="flat" cmpd="sng">
            <a:solidFill>
              <a:schemeClr val="dk2"/>
            </a:solidFill>
            <a:prstDash val="solid"/>
            <a:round/>
            <a:headEnd type="none" w="med" len="med"/>
            <a:tailEnd type="none" w="med" len="med"/>
          </a:ln>
        </p:spPr>
      </p:cxnSp>
      <p:cxnSp>
        <p:nvCxnSpPr>
          <p:cNvPr id="140" name="Google Shape;140;p22"/>
          <p:cNvCxnSpPr/>
          <p:nvPr/>
        </p:nvCxnSpPr>
        <p:spPr>
          <a:xfrm rot="10800000">
            <a:off x="840450" y="1594525"/>
            <a:ext cx="2237700" cy="900"/>
          </a:xfrm>
          <a:prstGeom prst="straightConnector1">
            <a:avLst/>
          </a:prstGeom>
          <a:noFill/>
          <a:ln w="28575" cap="flat" cmpd="sng">
            <a:solidFill>
              <a:schemeClr val="dk2"/>
            </a:solidFill>
            <a:prstDash val="solid"/>
            <a:round/>
            <a:headEnd type="none" w="med" len="med"/>
            <a:tailEnd type="none" w="med" len="med"/>
          </a:ln>
        </p:spPr>
      </p:cxnSp>
      <p:cxnSp>
        <p:nvCxnSpPr>
          <p:cNvPr id="141" name="Google Shape;141;p22"/>
          <p:cNvCxnSpPr/>
          <p:nvPr/>
        </p:nvCxnSpPr>
        <p:spPr>
          <a:xfrm rot="10800000">
            <a:off x="3074124" y="1594118"/>
            <a:ext cx="0" cy="401700"/>
          </a:xfrm>
          <a:prstGeom prst="straightConnector1">
            <a:avLst/>
          </a:prstGeom>
          <a:noFill/>
          <a:ln w="28575" cap="flat" cmpd="sng">
            <a:solidFill>
              <a:schemeClr val="dk2"/>
            </a:solidFill>
            <a:prstDash val="solid"/>
            <a:round/>
            <a:headEnd type="none" w="med" len="med"/>
            <a:tailEnd type="none" w="med" len="med"/>
          </a:ln>
        </p:spPr>
      </p:cxnSp>
      <p:cxnSp>
        <p:nvCxnSpPr>
          <p:cNvPr id="142" name="Google Shape;142;p22"/>
          <p:cNvCxnSpPr>
            <a:stCxn id="134" idx="2"/>
          </p:cNvCxnSpPr>
          <p:nvPr/>
        </p:nvCxnSpPr>
        <p:spPr>
          <a:xfrm flipH="1">
            <a:off x="1338900" y="1186250"/>
            <a:ext cx="3300" cy="291000"/>
          </a:xfrm>
          <a:prstGeom prst="straightConnector1">
            <a:avLst/>
          </a:prstGeom>
          <a:noFill/>
          <a:ln w="28575" cap="flat" cmpd="sng">
            <a:solidFill>
              <a:schemeClr val="dk2"/>
            </a:solidFill>
            <a:prstDash val="solid"/>
            <a:round/>
            <a:headEnd type="none" w="med" len="med"/>
            <a:tailEnd type="none" w="med" len="med"/>
          </a:ln>
        </p:spPr>
      </p:cxnSp>
      <p:cxnSp>
        <p:nvCxnSpPr>
          <p:cNvPr id="143" name="Google Shape;143;p22"/>
          <p:cNvCxnSpPr/>
          <p:nvPr/>
        </p:nvCxnSpPr>
        <p:spPr>
          <a:xfrm rot="10800000">
            <a:off x="1330200" y="1471200"/>
            <a:ext cx="4540500" cy="3000"/>
          </a:xfrm>
          <a:prstGeom prst="straightConnector1">
            <a:avLst/>
          </a:prstGeom>
          <a:noFill/>
          <a:ln w="28575" cap="flat" cmpd="sng">
            <a:solidFill>
              <a:schemeClr val="dk2"/>
            </a:solidFill>
            <a:prstDash val="solid"/>
            <a:round/>
            <a:headEnd type="none" w="med" len="med"/>
            <a:tailEnd type="none" w="med" len="med"/>
          </a:ln>
        </p:spPr>
      </p:cxnSp>
      <p:cxnSp>
        <p:nvCxnSpPr>
          <p:cNvPr id="144" name="Google Shape;144;p22"/>
          <p:cNvCxnSpPr/>
          <p:nvPr/>
        </p:nvCxnSpPr>
        <p:spPr>
          <a:xfrm rot="10800000" flipH="1">
            <a:off x="5868350" y="1462350"/>
            <a:ext cx="2400" cy="305100"/>
          </a:xfrm>
          <a:prstGeom prst="straightConnector1">
            <a:avLst/>
          </a:prstGeom>
          <a:noFill/>
          <a:ln w="28575" cap="flat" cmpd="sng">
            <a:solidFill>
              <a:schemeClr val="dk2"/>
            </a:solidFill>
            <a:prstDash val="solid"/>
            <a:round/>
            <a:headEnd type="none" w="med" len="med"/>
            <a:tailEnd type="non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6D5A7198-81D2-31A8-AD57-261B29DCDED5}"/>
              </a:ext>
            </a:extLst>
          </p:cNvPr>
          <p:cNvPicPr>
            <a:picLocks noChangeAspect="1"/>
          </p:cNvPicPr>
          <p:nvPr/>
        </p:nvPicPr>
        <p:blipFill>
          <a:blip r:embed="rId3"/>
          <a:stretch>
            <a:fillRect/>
          </a:stretch>
        </p:blipFill>
        <p:spPr>
          <a:xfrm>
            <a:off x="247650" y="50006"/>
            <a:ext cx="8648700" cy="5143500"/>
          </a:xfrm>
          <a:prstGeom prst="rect">
            <a:avLst/>
          </a:prstGeom>
        </p:spPr>
      </p:pic>
      <p:sp>
        <p:nvSpPr>
          <p:cNvPr id="150" name="Google Shape;150;p23"/>
          <p:cNvSpPr/>
          <p:nvPr/>
        </p:nvSpPr>
        <p:spPr>
          <a:xfrm>
            <a:off x="254525" y="476625"/>
            <a:ext cx="8639176" cy="4289700"/>
          </a:xfrm>
          <a:prstGeom prst="rect">
            <a:avLst/>
          </a:prstGeom>
          <a:solidFill>
            <a:srgbClr val="39FF00">
              <a:alpha val="514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3"/>
          <p:cNvSpPr txBox="1"/>
          <p:nvPr/>
        </p:nvSpPr>
        <p:spPr>
          <a:xfrm>
            <a:off x="2940050" y="2202300"/>
            <a:ext cx="32967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a:solidFill>
                  <a:srgbClr val="FFFFFF"/>
                </a:solidFill>
                <a:latin typeface="Gill Sans"/>
                <a:ea typeface="Gill Sans"/>
                <a:cs typeface="Gill Sans"/>
                <a:sym typeface="Gill Sans"/>
              </a:rPr>
              <a:t>Areas</a:t>
            </a:r>
            <a:endParaRPr sz="3600">
              <a:solidFill>
                <a:srgbClr val="FFFFFF"/>
              </a:solidFill>
              <a:latin typeface="Gill Sans"/>
              <a:ea typeface="Gill Sans"/>
              <a:cs typeface="Gill Sans"/>
              <a:sym typeface="Gill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155"/>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7012A32E-0965-89E2-AB4E-2107EDEDDCF1}"/>
              </a:ext>
            </a:extLst>
          </p:cNvPr>
          <p:cNvPicPr>
            <a:picLocks noChangeAspect="1"/>
          </p:cNvPicPr>
          <p:nvPr/>
        </p:nvPicPr>
        <p:blipFill>
          <a:blip r:embed="rId3"/>
          <a:stretch>
            <a:fillRect/>
          </a:stretch>
        </p:blipFill>
        <p:spPr>
          <a:xfrm>
            <a:off x="280988" y="-128588"/>
            <a:ext cx="8582025" cy="5143500"/>
          </a:xfrm>
          <a:prstGeom prst="rect">
            <a:avLst/>
          </a:prstGeom>
        </p:spPr>
      </p:pic>
      <p:sp>
        <p:nvSpPr>
          <p:cNvPr id="157" name="Google Shape;157;p24"/>
          <p:cNvSpPr/>
          <p:nvPr/>
        </p:nvSpPr>
        <p:spPr>
          <a:xfrm>
            <a:off x="168800" y="4766325"/>
            <a:ext cx="8839200" cy="248400"/>
          </a:xfrm>
          <a:prstGeom prst="rect">
            <a:avLst/>
          </a:prstGeom>
          <a:solidFill>
            <a:srgbClr val="FF0000">
              <a:alpha val="5195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4"/>
          <p:cNvSpPr txBox="1"/>
          <p:nvPr/>
        </p:nvSpPr>
        <p:spPr>
          <a:xfrm>
            <a:off x="2923650" y="4404600"/>
            <a:ext cx="32967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a:solidFill>
                  <a:srgbClr val="FFFFFF"/>
                </a:solidFill>
                <a:latin typeface="Gill Sans"/>
                <a:ea typeface="Gill Sans"/>
                <a:cs typeface="Gill Sans"/>
                <a:sym typeface="Gill Sans"/>
              </a:rPr>
              <a:t>Status Bar</a:t>
            </a:r>
            <a:endParaRPr sz="3600">
              <a:solidFill>
                <a:srgbClr val="FFFFFF"/>
              </a:solidFill>
              <a:latin typeface="Gill Sans"/>
              <a:ea typeface="Gill Sans"/>
              <a:cs typeface="Gill Sans"/>
              <a:sym typeface="Gill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162"/>
        <p:cNvGrpSpPr/>
        <p:nvPr/>
      </p:nvGrpSpPr>
      <p:grpSpPr>
        <a:xfrm>
          <a:off x="0" y="0"/>
          <a:ext cx="0" cy="0"/>
          <a:chOff x="0" y="0"/>
          <a:chExt cx="0" cy="0"/>
        </a:xfrm>
      </p:grpSpPr>
      <p:pic>
        <p:nvPicPr>
          <p:cNvPr id="163" name="Google Shape;163;p25"/>
          <p:cNvPicPr preferRelativeResize="0"/>
          <p:nvPr/>
        </p:nvPicPr>
        <p:blipFill>
          <a:blip r:embed="rId3">
            <a:alphaModFix/>
          </a:blip>
          <a:stretch>
            <a:fillRect/>
          </a:stretch>
        </p:blipFill>
        <p:spPr>
          <a:xfrm>
            <a:off x="152400" y="836625"/>
            <a:ext cx="8839202" cy="4375843"/>
          </a:xfrm>
          <a:prstGeom prst="rect">
            <a:avLst/>
          </a:prstGeom>
          <a:noFill/>
          <a:ln>
            <a:noFill/>
          </a:ln>
        </p:spPr>
      </p:pic>
      <p:sp>
        <p:nvSpPr>
          <p:cNvPr id="164" name="Google Shape;164;p25"/>
          <p:cNvSpPr txBox="1"/>
          <p:nvPr/>
        </p:nvSpPr>
        <p:spPr>
          <a:xfrm>
            <a:off x="2898900" y="0"/>
            <a:ext cx="3346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a:latin typeface="Gill Sans"/>
                <a:ea typeface="Gill Sans"/>
                <a:cs typeface="Gill Sans"/>
                <a:sym typeface="Gill Sans"/>
              </a:rPr>
              <a:t>Areas</a:t>
            </a:r>
            <a:endParaRPr sz="3600" b="1">
              <a:latin typeface="Gill Sans"/>
              <a:ea typeface="Gill Sans"/>
              <a:cs typeface="Gill Sans"/>
              <a:sym typeface="Gill Sans"/>
            </a:endParaRPr>
          </a:p>
        </p:txBody>
      </p:sp>
      <p:sp>
        <p:nvSpPr>
          <p:cNvPr id="165" name="Google Shape;165;p25"/>
          <p:cNvSpPr/>
          <p:nvPr/>
        </p:nvSpPr>
        <p:spPr>
          <a:xfrm>
            <a:off x="212350" y="1262275"/>
            <a:ext cx="283200" cy="2205900"/>
          </a:xfrm>
          <a:prstGeom prst="rect">
            <a:avLst/>
          </a:prstGeom>
          <a:solidFill>
            <a:srgbClr val="00C7FF">
              <a:alpha val="4469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5"/>
          <p:cNvSpPr/>
          <p:nvPr/>
        </p:nvSpPr>
        <p:spPr>
          <a:xfrm>
            <a:off x="495475" y="778600"/>
            <a:ext cx="743100" cy="259500"/>
          </a:xfrm>
          <a:prstGeom prst="rect">
            <a:avLst/>
          </a:prstGeom>
          <a:solidFill>
            <a:srgbClr val="FF0000">
              <a:alpha val="5195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5"/>
          <p:cNvSpPr/>
          <p:nvPr/>
        </p:nvSpPr>
        <p:spPr>
          <a:xfrm>
            <a:off x="7502900" y="2217850"/>
            <a:ext cx="1488600" cy="2994600"/>
          </a:xfrm>
          <a:prstGeom prst="rect">
            <a:avLst/>
          </a:prstGeom>
          <a:solidFill>
            <a:srgbClr val="39FF00">
              <a:alpha val="514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5"/>
          <p:cNvSpPr/>
          <p:nvPr/>
        </p:nvSpPr>
        <p:spPr>
          <a:xfrm>
            <a:off x="495475" y="1191500"/>
            <a:ext cx="6948600" cy="3586200"/>
          </a:xfrm>
          <a:prstGeom prst="rect">
            <a:avLst/>
          </a:prstGeom>
          <a:solidFill>
            <a:srgbClr val="B52673">
              <a:alpha val="4749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5"/>
          <p:cNvSpPr/>
          <p:nvPr/>
        </p:nvSpPr>
        <p:spPr>
          <a:xfrm>
            <a:off x="7491100" y="814000"/>
            <a:ext cx="1488600" cy="1404000"/>
          </a:xfrm>
          <a:prstGeom prst="rect">
            <a:avLst/>
          </a:prstGeom>
          <a:solidFill>
            <a:srgbClr val="FFF010">
              <a:alpha val="7039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6"/>
          <p:cNvPicPr preferRelativeResize="0"/>
          <p:nvPr/>
        </p:nvPicPr>
        <p:blipFill>
          <a:blip r:embed="rId3">
            <a:alphaModFix/>
          </a:blip>
          <a:stretch>
            <a:fillRect/>
          </a:stretch>
        </p:blipFill>
        <p:spPr>
          <a:xfrm>
            <a:off x="152400" y="836625"/>
            <a:ext cx="8839202" cy="4375843"/>
          </a:xfrm>
          <a:prstGeom prst="rect">
            <a:avLst/>
          </a:prstGeom>
          <a:noFill/>
          <a:ln>
            <a:noFill/>
          </a:ln>
        </p:spPr>
      </p:pic>
      <p:sp>
        <p:nvSpPr>
          <p:cNvPr id="175" name="Google Shape;175;p26"/>
          <p:cNvSpPr txBox="1"/>
          <p:nvPr/>
        </p:nvSpPr>
        <p:spPr>
          <a:xfrm>
            <a:off x="2898900" y="0"/>
            <a:ext cx="3346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a:latin typeface="Gill Sans"/>
                <a:ea typeface="Gill Sans"/>
                <a:cs typeface="Gill Sans"/>
                <a:sym typeface="Gill Sans"/>
              </a:rPr>
              <a:t>Areas</a:t>
            </a:r>
            <a:endParaRPr sz="3600" b="1">
              <a:latin typeface="Gill Sans"/>
              <a:ea typeface="Gill Sans"/>
              <a:cs typeface="Gill Sans"/>
              <a:sym typeface="Gill Sans"/>
            </a:endParaRPr>
          </a:p>
        </p:txBody>
      </p:sp>
      <p:sp>
        <p:nvSpPr>
          <p:cNvPr id="176" name="Google Shape;176;p26"/>
          <p:cNvSpPr/>
          <p:nvPr/>
        </p:nvSpPr>
        <p:spPr>
          <a:xfrm>
            <a:off x="495475" y="1191500"/>
            <a:ext cx="6948600" cy="3586200"/>
          </a:xfrm>
          <a:prstGeom prst="rect">
            <a:avLst/>
          </a:prstGeom>
          <a:solidFill>
            <a:srgbClr val="B52673">
              <a:alpha val="4749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6"/>
          <p:cNvSpPr/>
          <p:nvPr/>
        </p:nvSpPr>
        <p:spPr>
          <a:xfrm>
            <a:off x="6006900" y="836625"/>
            <a:ext cx="1612200" cy="8280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6"/>
          <p:cNvSpPr txBox="1"/>
          <p:nvPr/>
        </p:nvSpPr>
        <p:spPr>
          <a:xfrm>
            <a:off x="6006775" y="836625"/>
            <a:ext cx="29847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latin typeface="Gill Sans"/>
                <a:ea typeface="Gill Sans"/>
                <a:cs typeface="Gill Sans"/>
                <a:sym typeface="Gill Sans"/>
              </a:rPr>
              <a:t>ViewPort:</a:t>
            </a:r>
            <a:endParaRPr sz="2000" b="1">
              <a:latin typeface="Gill Sans"/>
              <a:ea typeface="Gill Sans"/>
              <a:cs typeface="Gill Sans"/>
              <a:sym typeface="Gill Sans"/>
            </a:endParaRPr>
          </a:p>
          <a:p>
            <a:pPr marL="457200" lvl="0" indent="-355600" algn="l" rtl="0">
              <a:spcBef>
                <a:spcPts val="0"/>
              </a:spcBef>
              <a:spcAft>
                <a:spcPts val="0"/>
              </a:spcAft>
              <a:buSzPts val="2000"/>
              <a:buFont typeface="Gill Sans"/>
              <a:buChar char="●"/>
            </a:pPr>
            <a:r>
              <a:rPr lang="en" sz="2000" b="1">
                <a:latin typeface="Gill Sans"/>
                <a:ea typeface="Gill Sans"/>
                <a:cs typeface="Gill Sans"/>
                <a:sym typeface="Gill Sans"/>
              </a:rPr>
              <a:t>Scene </a:t>
            </a:r>
            <a:endParaRPr sz="2000" b="1">
              <a:latin typeface="Gill Sans"/>
              <a:ea typeface="Gill Sans"/>
              <a:cs typeface="Gill Sans"/>
              <a:sym typeface="Gill Sans"/>
            </a:endParaRPr>
          </a:p>
          <a:p>
            <a:pPr marL="0" lvl="0" indent="0" algn="l" rtl="0">
              <a:spcBef>
                <a:spcPts val="0"/>
              </a:spcBef>
              <a:spcAft>
                <a:spcPts val="0"/>
              </a:spcAft>
              <a:buNone/>
            </a:pPr>
            <a:endParaRPr sz="2000">
              <a:latin typeface="Gill Sans"/>
              <a:ea typeface="Gill Sans"/>
              <a:cs typeface="Gill Sans"/>
              <a:sym typeface="Gill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F1F619EA-6989-F6A4-D08D-844ACB69EA19}"/>
              </a:ext>
            </a:extLst>
          </p:cNvPr>
          <p:cNvPicPr>
            <a:picLocks noChangeAspect="1"/>
          </p:cNvPicPr>
          <p:nvPr/>
        </p:nvPicPr>
        <p:blipFill>
          <a:blip r:embed="rId3"/>
          <a:stretch>
            <a:fillRect/>
          </a:stretch>
        </p:blipFill>
        <p:spPr>
          <a:xfrm>
            <a:off x="531019" y="621506"/>
            <a:ext cx="8439150" cy="5057775"/>
          </a:xfrm>
          <a:prstGeom prst="rect">
            <a:avLst/>
          </a:prstGeom>
        </p:spPr>
      </p:pic>
      <p:sp>
        <p:nvSpPr>
          <p:cNvPr id="184" name="Google Shape;184;p27"/>
          <p:cNvSpPr txBox="1"/>
          <p:nvPr/>
        </p:nvSpPr>
        <p:spPr>
          <a:xfrm>
            <a:off x="2898900" y="0"/>
            <a:ext cx="3346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a:latin typeface="Gill Sans"/>
                <a:ea typeface="Gill Sans"/>
                <a:cs typeface="Gill Sans"/>
                <a:sym typeface="Gill Sans"/>
              </a:rPr>
              <a:t>Areas</a:t>
            </a:r>
            <a:endParaRPr sz="3600" b="1">
              <a:latin typeface="Gill Sans"/>
              <a:ea typeface="Gill Sans"/>
              <a:cs typeface="Gill Sans"/>
              <a:sym typeface="Gill Sans"/>
            </a:endParaRPr>
          </a:p>
        </p:txBody>
      </p:sp>
      <p:sp>
        <p:nvSpPr>
          <p:cNvPr id="185" name="Google Shape;185;p27"/>
          <p:cNvSpPr/>
          <p:nvPr/>
        </p:nvSpPr>
        <p:spPr>
          <a:xfrm>
            <a:off x="7491100" y="836625"/>
            <a:ext cx="1488600" cy="1404000"/>
          </a:xfrm>
          <a:prstGeom prst="rect">
            <a:avLst/>
          </a:prstGeom>
          <a:solidFill>
            <a:srgbClr val="FFF010">
              <a:alpha val="7039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7"/>
          <p:cNvSpPr/>
          <p:nvPr/>
        </p:nvSpPr>
        <p:spPr>
          <a:xfrm>
            <a:off x="5222200" y="836625"/>
            <a:ext cx="2268900" cy="17577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latin typeface="Gill Sans"/>
                <a:ea typeface="Gill Sans"/>
                <a:cs typeface="Gill Sans"/>
                <a:sym typeface="Gill Sans"/>
              </a:rPr>
              <a:t>Hierarchy Tree:</a:t>
            </a:r>
            <a:endParaRPr sz="2000" b="1">
              <a:latin typeface="Gill Sans"/>
              <a:ea typeface="Gill Sans"/>
              <a:cs typeface="Gill Sans"/>
              <a:sym typeface="Gill Sans"/>
            </a:endParaRPr>
          </a:p>
          <a:p>
            <a:pPr marL="457200" lvl="0" indent="-355600" algn="l" rtl="0">
              <a:spcBef>
                <a:spcPts val="0"/>
              </a:spcBef>
              <a:spcAft>
                <a:spcPts val="0"/>
              </a:spcAft>
              <a:buSzPts val="2000"/>
              <a:buFont typeface="Gill Sans"/>
              <a:buChar char="●"/>
            </a:pPr>
            <a:r>
              <a:rPr lang="en" sz="2000" b="1">
                <a:latin typeface="Gill Sans"/>
                <a:ea typeface="Gill Sans"/>
                <a:cs typeface="Gill Sans"/>
                <a:sym typeface="Gill Sans"/>
              </a:rPr>
              <a:t>Objects</a:t>
            </a:r>
            <a:endParaRPr sz="2000" b="1">
              <a:latin typeface="Gill Sans"/>
              <a:ea typeface="Gill Sans"/>
              <a:cs typeface="Gill Sans"/>
              <a:sym typeface="Gill Sans"/>
            </a:endParaRPr>
          </a:p>
          <a:p>
            <a:pPr marL="457200" lvl="0" indent="-355600" algn="l" rtl="0">
              <a:spcBef>
                <a:spcPts val="0"/>
              </a:spcBef>
              <a:spcAft>
                <a:spcPts val="0"/>
              </a:spcAft>
              <a:buSzPts val="2000"/>
              <a:buFont typeface="Gill Sans"/>
              <a:buChar char="●"/>
            </a:pPr>
            <a:r>
              <a:rPr lang="en" sz="2000" b="1">
                <a:latin typeface="Gill Sans"/>
                <a:ea typeface="Gill Sans"/>
                <a:cs typeface="Gill Sans"/>
                <a:sym typeface="Gill Sans"/>
              </a:rPr>
              <a:t>Cameras</a:t>
            </a:r>
            <a:endParaRPr sz="2000" b="1">
              <a:latin typeface="Gill Sans"/>
              <a:ea typeface="Gill Sans"/>
              <a:cs typeface="Gill Sans"/>
              <a:sym typeface="Gill Sans"/>
            </a:endParaRPr>
          </a:p>
          <a:p>
            <a:pPr marL="457200" lvl="0" indent="-355600" algn="l" rtl="0">
              <a:spcBef>
                <a:spcPts val="0"/>
              </a:spcBef>
              <a:spcAft>
                <a:spcPts val="0"/>
              </a:spcAft>
              <a:buSzPts val="2000"/>
              <a:buFont typeface="Gill Sans"/>
              <a:buChar char="●"/>
            </a:pPr>
            <a:r>
              <a:rPr lang="en" sz="2000" b="1">
                <a:latin typeface="Gill Sans"/>
                <a:ea typeface="Gill Sans"/>
                <a:cs typeface="Gill Sans"/>
                <a:sym typeface="Gill Sans"/>
              </a:rPr>
              <a:t>Lights </a:t>
            </a:r>
            <a:endParaRPr sz="2000">
              <a:latin typeface="Gill Sans"/>
              <a:ea typeface="Gill Sans"/>
              <a:cs typeface="Gill Sans"/>
              <a:sym typeface="Gill Sans"/>
            </a:endParaRPr>
          </a:p>
          <a:p>
            <a:pPr marL="0" lvl="0" indent="0" algn="l" rtl="0">
              <a:spcBef>
                <a:spcPts val="0"/>
              </a:spcBef>
              <a:spcAft>
                <a:spcPts val="0"/>
              </a:spcAft>
              <a:buNone/>
            </a:pPr>
            <a:endParaRPr sz="2000">
              <a:latin typeface="Gill Sans"/>
              <a:ea typeface="Gill Sans"/>
              <a:cs typeface="Gill Sans"/>
              <a:sym typeface="Gill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5D8E5957-DFCF-1827-A2A4-A459245B5485}"/>
              </a:ext>
            </a:extLst>
          </p:cNvPr>
          <p:cNvPicPr>
            <a:picLocks noChangeAspect="1"/>
          </p:cNvPicPr>
          <p:nvPr/>
        </p:nvPicPr>
        <p:blipFill>
          <a:blip r:embed="rId3"/>
          <a:stretch>
            <a:fillRect/>
          </a:stretch>
        </p:blipFill>
        <p:spPr>
          <a:xfrm>
            <a:off x="409575" y="71438"/>
            <a:ext cx="8582025" cy="5143500"/>
          </a:xfrm>
          <a:prstGeom prst="rect">
            <a:avLst/>
          </a:prstGeom>
        </p:spPr>
      </p:pic>
      <p:sp>
        <p:nvSpPr>
          <p:cNvPr id="192" name="Google Shape;192;p28"/>
          <p:cNvSpPr txBox="1"/>
          <p:nvPr/>
        </p:nvSpPr>
        <p:spPr>
          <a:xfrm>
            <a:off x="2898900" y="0"/>
            <a:ext cx="3346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a:latin typeface="Gill Sans"/>
                <a:ea typeface="Gill Sans"/>
                <a:cs typeface="Gill Sans"/>
                <a:sym typeface="Gill Sans"/>
              </a:rPr>
              <a:t>Areas</a:t>
            </a:r>
            <a:endParaRPr sz="3600" b="1">
              <a:latin typeface="Gill Sans"/>
              <a:ea typeface="Gill Sans"/>
              <a:cs typeface="Gill Sans"/>
              <a:sym typeface="Gill Sans"/>
            </a:endParaRPr>
          </a:p>
        </p:txBody>
      </p:sp>
      <p:sp>
        <p:nvSpPr>
          <p:cNvPr id="193" name="Google Shape;193;p28"/>
          <p:cNvSpPr/>
          <p:nvPr/>
        </p:nvSpPr>
        <p:spPr>
          <a:xfrm>
            <a:off x="7502900" y="1853519"/>
            <a:ext cx="1488600" cy="3358931"/>
          </a:xfrm>
          <a:prstGeom prst="rect">
            <a:avLst/>
          </a:prstGeom>
          <a:solidFill>
            <a:srgbClr val="39FF00">
              <a:alpha val="514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8"/>
          <p:cNvSpPr/>
          <p:nvPr/>
        </p:nvSpPr>
        <p:spPr>
          <a:xfrm>
            <a:off x="5753600" y="1853519"/>
            <a:ext cx="1749300" cy="20526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b="1">
                <a:latin typeface="Gill Sans"/>
                <a:ea typeface="Gill Sans"/>
                <a:cs typeface="Gill Sans"/>
                <a:sym typeface="Gill Sans"/>
              </a:rPr>
              <a:t>Properties:</a:t>
            </a:r>
            <a:endParaRPr sz="2100" b="1">
              <a:latin typeface="Gill Sans"/>
              <a:ea typeface="Gill Sans"/>
              <a:cs typeface="Gill Sans"/>
              <a:sym typeface="Gill Sans"/>
            </a:endParaRPr>
          </a:p>
          <a:p>
            <a:pPr marL="457200" lvl="0" indent="-361950" algn="l" rtl="0">
              <a:spcBef>
                <a:spcPts val="0"/>
              </a:spcBef>
              <a:spcAft>
                <a:spcPts val="0"/>
              </a:spcAft>
              <a:buSzPts val="2100"/>
              <a:buFont typeface="Gill Sans"/>
              <a:buChar char="●"/>
            </a:pPr>
            <a:r>
              <a:rPr lang="en" sz="2100" b="1">
                <a:latin typeface="Gill Sans"/>
                <a:ea typeface="Gill Sans"/>
                <a:cs typeface="Gill Sans"/>
                <a:sym typeface="Gill Sans"/>
              </a:rPr>
              <a:t>Size</a:t>
            </a:r>
            <a:endParaRPr sz="2100" b="1">
              <a:latin typeface="Gill Sans"/>
              <a:ea typeface="Gill Sans"/>
              <a:cs typeface="Gill Sans"/>
              <a:sym typeface="Gill Sans"/>
            </a:endParaRPr>
          </a:p>
          <a:p>
            <a:pPr marL="457200" lvl="0" indent="-361950" algn="l" rtl="0">
              <a:spcBef>
                <a:spcPts val="0"/>
              </a:spcBef>
              <a:spcAft>
                <a:spcPts val="0"/>
              </a:spcAft>
              <a:buSzPts val="2100"/>
              <a:buFont typeface="Gill Sans"/>
              <a:buChar char="●"/>
            </a:pPr>
            <a:r>
              <a:rPr lang="en" sz="2100" b="1">
                <a:latin typeface="Gill Sans"/>
                <a:ea typeface="Gill Sans"/>
                <a:cs typeface="Gill Sans"/>
                <a:sym typeface="Gill Sans"/>
              </a:rPr>
              <a:t>Position</a:t>
            </a:r>
            <a:endParaRPr sz="2100" b="1">
              <a:latin typeface="Gill Sans"/>
              <a:ea typeface="Gill Sans"/>
              <a:cs typeface="Gill Sans"/>
              <a:sym typeface="Gill Sans"/>
            </a:endParaRPr>
          </a:p>
          <a:p>
            <a:pPr marL="457200" lvl="0" indent="-361950" algn="l" rtl="0">
              <a:spcBef>
                <a:spcPts val="0"/>
              </a:spcBef>
              <a:spcAft>
                <a:spcPts val="0"/>
              </a:spcAft>
              <a:buSzPts val="2100"/>
              <a:buFont typeface="Gill Sans"/>
              <a:buChar char="●"/>
            </a:pPr>
            <a:r>
              <a:rPr lang="en" sz="2100" b="1">
                <a:latin typeface="Gill Sans"/>
                <a:ea typeface="Gill Sans"/>
                <a:cs typeface="Gill Sans"/>
                <a:sym typeface="Gill Sans"/>
              </a:rPr>
              <a:t>Rotation </a:t>
            </a:r>
            <a:endParaRPr sz="2100" b="1">
              <a:latin typeface="Gill Sans"/>
              <a:ea typeface="Gill Sans"/>
              <a:cs typeface="Gill Sans"/>
              <a:sym typeface="Gill Sans"/>
            </a:endParaRPr>
          </a:p>
          <a:p>
            <a:pPr marL="0" lvl="0" indent="0" algn="l" rtl="0">
              <a:spcBef>
                <a:spcPts val="0"/>
              </a:spcBef>
              <a:spcAft>
                <a:spcPts val="0"/>
              </a:spcAft>
              <a:buNone/>
            </a:pPr>
            <a:endParaRPr sz="2100">
              <a:latin typeface="Gill Sans"/>
              <a:ea typeface="Gill Sans"/>
              <a:cs typeface="Gill Sans"/>
              <a:sym typeface="Gill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0978A51A-F6C5-8BD7-2CA8-3C29CDB9F798}"/>
              </a:ext>
            </a:extLst>
          </p:cNvPr>
          <p:cNvPicPr>
            <a:picLocks noChangeAspect="1"/>
          </p:cNvPicPr>
          <p:nvPr/>
        </p:nvPicPr>
        <p:blipFill>
          <a:blip r:embed="rId3"/>
          <a:stretch>
            <a:fillRect/>
          </a:stretch>
        </p:blipFill>
        <p:spPr>
          <a:xfrm>
            <a:off x="209550" y="735806"/>
            <a:ext cx="9025935" cy="5757862"/>
          </a:xfrm>
          <a:prstGeom prst="rect">
            <a:avLst/>
          </a:prstGeom>
        </p:spPr>
      </p:pic>
      <p:sp>
        <p:nvSpPr>
          <p:cNvPr id="200" name="Google Shape;200;p29"/>
          <p:cNvSpPr txBox="1"/>
          <p:nvPr/>
        </p:nvSpPr>
        <p:spPr>
          <a:xfrm>
            <a:off x="2898900" y="0"/>
            <a:ext cx="3346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a:latin typeface="Gill Sans"/>
                <a:ea typeface="Gill Sans"/>
                <a:cs typeface="Gill Sans"/>
                <a:sym typeface="Gill Sans"/>
              </a:rPr>
              <a:t>Areas</a:t>
            </a:r>
            <a:endParaRPr sz="3600" b="1">
              <a:latin typeface="Gill Sans"/>
              <a:ea typeface="Gill Sans"/>
              <a:cs typeface="Gill Sans"/>
              <a:sym typeface="Gill Sans"/>
            </a:endParaRPr>
          </a:p>
        </p:txBody>
      </p:sp>
      <p:sp>
        <p:nvSpPr>
          <p:cNvPr id="201" name="Google Shape;201;p29"/>
          <p:cNvSpPr/>
          <p:nvPr/>
        </p:nvSpPr>
        <p:spPr>
          <a:xfrm>
            <a:off x="212350" y="1262275"/>
            <a:ext cx="283200" cy="2205900"/>
          </a:xfrm>
          <a:prstGeom prst="rect">
            <a:avLst/>
          </a:prstGeom>
          <a:solidFill>
            <a:srgbClr val="00C7FF">
              <a:alpha val="4469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95475" y="1309375"/>
            <a:ext cx="1766700" cy="21117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latin typeface="Gill Sans"/>
                <a:ea typeface="Gill Sans"/>
                <a:cs typeface="Gill Sans"/>
                <a:sym typeface="Gill Sans"/>
              </a:rPr>
              <a:t>Modifiers:</a:t>
            </a:r>
            <a:endParaRPr sz="2400" b="1">
              <a:latin typeface="Gill Sans"/>
              <a:ea typeface="Gill Sans"/>
              <a:cs typeface="Gill Sans"/>
              <a:sym typeface="Gill Sans"/>
            </a:endParaRPr>
          </a:p>
          <a:p>
            <a:pPr marL="457200" lvl="0" indent="-381000" algn="l" rtl="0">
              <a:spcBef>
                <a:spcPts val="0"/>
              </a:spcBef>
              <a:spcAft>
                <a:spcPts val="0"/>
              </a:spcAft>
              <a:buSzPts val="2400"/>
              <a:buFont typeface="Gill Sans"/>
              <a:buChar char="●"/>
            </a:pPr>
            <a:r>
              <a:rPr lang="en" sz="2400" b="1">
                <a:latin typeface="Gill Sans"/>
                <a:ea typeface="Gill Sans"/>
                <a:cs typeface="Gill Sans"/>
                <a:sym typeface="Gill Sans"/>
              </a:rPr>
              <a:t>Move</a:t>
            </a:r>
            <a:endParaRPr sz="2400" b="1">
              <a:latin typeface="Gill Sans"/>
              <a:ea typeface="Gill Sans"/>
              <a:cs typeface="Gill Sans"/>
              <a:sym typeface="Gill Sans"/>
            </a:endParaRPr>
          </a:p>
          <a:p>
            <a:pPr marL="457200" lvl="0" indent="-381000" algn="l" rtl="0">
              <a:spcBef>
                <a:spcPts val="0"/>
              </a:spcBef>
              <a:spcAft>
                <a:spcPts val="0"/>
              </a:spcAft>
              <a:buSzPts val="2400"/>
              <a:buFont typeface="Gill Sans"/>
              <a:buChar char="●"/>
            </a:pPr>
            <a:r>
              <a:rPr lang="en" sz="2400" b="1">
                <a:latin typeface="Gill Sans"/>
                <a:ea typeface="Gill Sans"/>
                <a:cs typeface="Gill Sans"/>
                <a:sym typeface="Gill Sans"/>
              </a:rPr>
              <a:t>Rotate</a:t>
            </a:r>
            <a:endParaRPr sz="2400" b="1">
              <a:latin typeface="Gill Sans"/>
              <a:ea typeface="Gill Sans"/>
              <a:cs typeface="Gill Sans"/>
              <a:sym typeface="Gill Sans"/>
            </a:endParaRPr>
          </a:p>
          <a:p>
            <a:pPr marL="457200" lvl="0" indent="-381000" algn="l" rtl="0">
              <a:spcBef>
                <a:spcPts val="0"/>
              </a:spcBef>
              <a:spcAft>
                <a:spcPts val="0"/>
              </a:spcAft>
              <a:buSzPts val="2400"/>
              <a:buFont typeface="Gill Sans"/>
              <a:buChar char="●"/>
            </a:pPr>
            <a:r>
              <a:rPr lang="en" sz="2400" b="1">
                <a:latin typeface="Gill Sans"/>
                <a:ea typeface="Gill Sans"/>
                <a:cs typeface="Gill Sans"/>
                <a:sym typeface="Gill Sans"/>
              </a:rPr>
              <a:t>Scale</a:t>
            </a:r>
            <a:endParaRPr sz="2400" b="1">
              <a:latin typeface="Gill Sans"/>
              <a:ea typeface="Gill Sans"/>
              <a:cs typeface="Gill Sans"/>
              <a:sym typeface="Gill Sans"/>
            </a:endParaRPr>
          </a:p>
          <a:p>
            <a:pPr marL="457200" lvl="0" indent="-381000" algn="l" rtl="0">
              <a:spcBef>
                <a:spcPts val="0"/>
              </a:spcBef>
              <a:spcAft>
                <a:spcPts val="0"/>
              </a:spcAft>
              <a:buSzPts val="2400"/>
              <a:buFont typeface="Gill Sans"/>
              <a:buChar char="●"/>
            </a:pPr>
            <a:r>
              <a:rPr lang="en" sz="2400" b="1">
                <a:latin typeface="Gill Sans"/>
                <a:ea typeface="Gill Sans"/>
                <a:cs typeface="Gill Sans"/>
                <a:sym typeface="Gill Sans"/>
              </a:rPr>
              <a:t>etc </a:t>
            </a:r>
            <a:endParaRPr sz="2400" b="1">
              <a:latin typeface="Gill Sans"/>
              <a:ea typeface="Gill Sans"/>
              <a:cs typeface="Gill Sans"/>
              <a:sym typeface="Gill Sans"/>
            </a:endParaRPr>
          </a:p>
          <a:p>
            <a:pPr marL="0" lvl="0" indent="0" algn="l" rtl="0">
              <a:spcBef>
                <a:spcPts val="0"/>
              </a:spcBef>
              <a:spcAft>
                <a:spcPts val="0"/>
              </a:spcAft>
              <a:buNone/>
            </a:pPr>
            <a:endParaRPr sz="2400">
              <a:latin typeface="Gill Sans"/>
              <a:ea typeface="Gill Sans"/>
              <a:cs typeface="Gill Sans"/>
              <a:sym typeface="Gill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C06D2F78-1A71-B038-7C49-0980C23C3D07}"/>
              </a:ext>
            </a:extLst>
          </p:cNvPr>
          <p:cNvPicPr>
            <a:picLocks noChangeAspect="1"/>
          </p:cNvPicPr>
          <p:nvPr/>
        </p:nvPicPr>
        <p:blipFill>
          <a:blip r:embed="rId3"/>
          <a:stretch>
            <a:fillRect/>
          </a:stretch>
        </p:blipFill>
        <p:spPr>
          <a:xfrm>
            <a:off x="402431" y="671513"/>
            <a:ext cx="7660482" cy="4593432"/>
          </a:xfrm>
          <a:prstGeom prst="rect">
            <a:avLst/>
          </a:prstGeom>
        </p:spPr>
      </p:pic>
      <p:sp>
        <p:nvSpPr>
          <p:cNvPr id="208" name="Google Shape;208;p30"/>
          <p:cNvSpPr txBox="1"/>
          <p:nvPr/>
        </p:nvSpPr>
        <p:spPr>
          <a:xfrm>
            <a:off x="2898900" y="0"/>
            <a:ext cx="3346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a:latin typeface="Gill Sans"/>
                <a:ea typeface="Gill Sans"/>
                <a:cs typeface="Gill Sans"/>
                <a:sym typeface="Gill Sans"/>
              </a:rPr>
              <a:t>Areas</a:t>
            </a:r>
            <a:endParaRPr sz="3600" b="1">
              <a:latin typeface="Gill Sans"/>
              <a:ea typeface="Gill Sans"/>
              <a:cs typeface="Gill Sans"/>
              <a:sym typeface="Gill Sans"/>
            </a:endParaRPr>
          </a:p>
        </p:txBody>
      </p:sp>
      <p:sp>
        <p:nvSpPr>
          <p:cNvPr id="209" name="Google Shape;209;p30"/>
          <p:cNvSpPr/>
          <p:nvPr/>
        </p:nvSpPr>
        <p:spPr>
          <a:xfrm>
            <a:off x="495475" y="778600"/>
            <a:ext cx="743100" cy="259500"/>
          </a:xfrm>
          <a:prstGeom prst="rect">
            <a:avLst/>
          </a:prstGeom>
          <a:solidFill>
            <a:srgbClr val="FF0000">
              <a:alpha val="5195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0"/>
          <p:cNvSpPr/>
          <p:nvPr/>
        </p:nvSpPr>
        <p:spPr>
          <a:xfrm>
            <a:off x="495475" y="1038100"/>
            <a:ext cx="3079500" cy="12882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b="1">
                <a:latin typeface="Gill Sans"/>
                <a:ea typeface="Gill Sans"/>
                <a:cs typeface="Gill Sans"/>
                <a:sym typeface="Gill Sans"/>
              </a:rPr>
              <a:t>Editing Mode:</a:t>
            </a:r>
            <a:endParaRPr sz="2100" b="1">
              <a:latin typeface="Gill Sans"/>
              <a:ea typeface="Gill Sans"/>
              <a:cs typeface="Gill Sans"/>
              <a:sym typeface="Gill Sans"/>
            </a:endParaRPr>
          </a:p>
          <a:p>
            <a:pPr marL="457200" lvl="0" indent="-361950" algn="l" rtl="0">
              <a:spcBef>
                <a:spcPts val="0"/>
              </a:spcBef>
              <a:spcAft>
                <a:spcPts val="0"/>
              </a:spcAft>
              <a:buSzPts val="2100"/>
              <a:buFont typeface="Gill Sans"/>
              <a:buChar char="●"/>
            </a:pPr>
            <a:r>
              <a:rPr lang="en" sz="2100" b="1">
                <a:latin typeface="Gill Sans"/>
                <a:ea typeface="Gill Sans"/>
                <a:cs typeface="Gill Sans"/>
                <a:sym typeface="Gill Sans"/>
              </a:rPr>
              <a:t>Object Mode</a:t>
            </a:r>
            <a:endParaRPr sz="2100" b="1">
              <a:latin typeface="Gill Sans"/>
              <a:ea typeface="Gill Sans"/>
              <a:cs typeface="Gill Sans"/>
              <a:sym typeface="Gill Sans"/>
            </a:endParaRPr>
          </a:p>
          <a:p>
            <a:pPr marL="457200" lvl="0" indent="-361950" algn="l" rtl="0">
              <a:spcBef>
                <a:spcPts val="0"/>
              </a:spcBef>
              <a:spcAft>
                <a:spcPts val="0"/>
              </a:spcAft>
              <a:buSzPts val="2100"/>
              <a:buFont typeface="Gill Sans"/>
              <a:buChar char="●"/>
            </a:pPr>
            <a:r>
              <a:rPr lang="en" sz="2100" b="1">
                <a:latin typeface="Gill Sans"/>
                <a:ea typeface="Gill Sans"/>
                <a:cs typeface="Gill Sans"/>
                <a:sym typeface="Gill Sans"/>
              </a:rPr>
              <a:t>Edit Mode (Vertex)</a:t>
            </a:r>
            <a:endParaRPr sz="2100" b="1">
              <a:latin typeface="Gill Sans"/>
              <a:ea typeface="Gill Sans"/>
              <a:cs typeface="Gill Sans"/>
              <a:sym typeface="Gill Sans"/>
            </a:endParaRPr>
          </a:p>
          <a:p>
            <a:pPr marL="0" lvl="0" indent="0" algn="l" rtl="0">
              <a:spcBef>
                <a:spcPts val="0"/>
              </a:spcBef>
              <a:spcAft>
                <a:spcPts val="0"/>
              </a:spcAft>
              <a:buNone/>
            </a:pPr>
            <a:endParaRPr sz="2100">
              <a:latin typeface="Gill Sans"/>
              <a:ea typeface="Gill Sans"/>
              <a:cs typeface="Gill Sans"/>
              <a:sym typeface="Gill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F3DBEF79-4EE9-5E7C-2600-2605ADF46EB7}"/>
              </a:ext>
            </a:extLst>
          </p:cNvPr>
          <p:cNvPicPr>
            <a:picLocks noChangeAspect="1"/>
          </p:cNvPicPr>
          <p:nvPr/>
        </p:nvPicPr>
        <p:blipFill>
          <a:blip r:embed="rId3"/>
          <a:stretch>
            <a:fillRect/>
          </a:stretch>
        </p:blipFill>
        <p:spPr>
          <a:xfrm>
            <a:off x="1231106" y="450057"/>
            <a:ext cx="7081838" cy="4207670"/>
          </a:xfrm>
          <a:prstGeom prst="rect">
            <a:avLst/>
          </a:prstGeom>
        </p:spPr>
      </p:pic>
      <p:sp>
        <p:nvSpPr>
          <p:cNvPr id="215" name="Google Shape;215;p31"/>
          <p:cNvSpPr txBox="1">
            <a:spLocks noGrp="1"/>
          </p:cNvSpPr>
          <p:nvPr>
            <p:ph type="title"/>
          </p:nvPr>
        </p:nvSpPr>
        <p:spPr>
          <a:xfrm>
            <a:off x="1330500" y="7"/>
            <a:ext cx="6483000" cy="449400"/>
          </a:xfrm>
          <a:prstGeom prst="rect">
            <a:avLst/>
          </a:prstGeom>
        </p:spPr>
        <p:txBody>
          <a:bodyPr spcFirstLastPara="1" wrap="square" lIns="26775" tIns="26775" rIns="26775" bIns="26775" anchor="b" anchorCtr="0">
            <a:noAutofit/>
          </a:bodyPr>
          <a:lstStyle/>
          <a:p>
            <a:pPr marL="0" lvl="0" indent="0" algn="ctr" rtl="0">
              <a:spcBef>
                <a:spcPts val="1700"/>
              </a:spcBef>
              <a:spcAft>
                <a:spcPts val="0"/>
              </a:spcAft>
              <a:buNone/>
            </a:pPr>
            <a:r>
              <a:rPr lang="en"/>
              <a:t>Blender Viewports</a:t>
            </a:r>
            <a:endParaRPr/>
          </a:p>
        </p:txBody>
      </p:sp>
      <p:cxnSp>
        <p:nvCxnSpPr>
          <p:cNvPr id="218" name="Google Shape;218;p31"/>
          <p:cNvCxnSpPr/>
          <p:nvPr/>
        </p:nvCxnSpPr>
        <p:spPr>
          <a:xfrm rot="10800000" flipH="1">
            <a:off x="5866082" y="1967119"/>
            <a:ext cx="1269300" cy="999900"/>
          </a:xfrm>
          <a:prstGeom prst="straightConnector1">
            <a:avLst/>
          </a:prstGeom>
          <a:noFill/>
          <a:ln w="38100" cap="flat" cmpd="sng">
            <a:solidFill>
              <a:srgbClr val="FF0000"/>
            </a:solidFill>
            <a:prstDash val="solid"/>
            <a:round/>
            <a:headEnd type="none" w="med" len="med"/>
            <a:tailEnd type="triangle" w="med" len="med"/>
          </a:ln>
        </p:spPr>
      </p:cxnSp>
      <p:sp>
        <p:nvSpPr>
          <p:cNvPr id="217" name="Google Shape;217;p31"/>
          <p:cNvSpPr/>
          <p:nvPr/>
        </p:nvSpPr>
        <p:spPr>
          <a:xfrm>
            <a:off x="3380475" y="2467506"/>
            <a:ext cx="2606100" cy="16851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Gill Sans"/>
                <a:ea typeface="Gill Sans"/>
                <a:cs typeface="Gill Sans"/>
                <a:sym typeface="Gill Sans"/>
              </a:rPr>
              <a:t>A new panel can be opened by clicking and dragging from this corner</a:t>
            </a:r>
            <a:endParaRPr sz="1800">
              <a:latin typeface="Gill Sans"/>
              <a:ea typeface="Gill Sans"/>
              <a:cs typeface="Gill Sans"/>
              <a:sym typeface="Gill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1330525" y="5"/>
            <a:ext cx="6483000" cy="585900"/>
          </a:xfrm>
          <a:prstGeom prst="rect">
            <a:avLst/>
          </a:prstGeom>
        </p:spPr>
        <p:txBody>
          <a:bodyPr spcFirstLastPara="1" wrap="square" lIns="26775" tIns="26775" rIns="26775" bIns="26775" anchor="b" anchorCtr="0">
            <a:noAutofit/>
          </a:bodyPr>
          <a:lstStyle/>
          <a:p>
            <a:pPr marL="0" lvl="0" indent="0" algn="ctr" rtl="0">
              <a:spcBef>
                <a:spcPts val="1700"/>
              </a:spcBef>
              <a:spcAft>
                <a:spcPts val="0"/>
              </a:spcAft>
              <a:buNone/>
            </a:pPr>
            <a:r>
              <a:rPr lang="en"/>
              <a:t>Workshop Workflow</a:t>
            </a:r>
            <a:endParaRPr/>
          </a:p>
        </p:txBody>
      </p:sp>
      <p:sp>
        <p:nvSpPr>
          <p:cNvPr id="71" name="Google Shape;71;p14"/>
          <p:cNvSpPr txBox="1">
            <a:spLocks noGrp="1"/>
          </p:cNvSpPr>
          <p:nvPr>
            <p:ph type="body" idx="1"/>
          </p:nvPr>
        </p:nvSpPr>
        <p:spPr>
          <a:xfrm>
            <a:off x="295675" y="993000"/>
            <a:ext cx="8552700" cy="3157500"/>
          </a:xfrm>
          <a:prstGeom prst="rect">
            <a:avLst/>
          </a:prstGeom>
        </p:spPr>
        <p:txBody>
          <a:bodyPr spcFirstLastPara="1" wrap="square" lIns="26775" tIns="26775" rIns="26775" bIns="26775" anchor="t" anchorCtr="0">
            <a:noAutofit/>
          </a:bodyPr>
          <a:lstStyle/>
          <a:p>
            <a:pPr marL="457200" lvl="0" indent="-311150" algn="l" rtl="0">
              <a:lnSpc>
                <a:spcPct val="200000"/>
              </a:lnSpc>
              <a:spcBef>
                <a:spcPts val="1700"/>
              </a:spcBef>
              <a:spcAft>
                <a:spcPts val="0"/>
              </a:spcAft>
              <a:buSzPts val="1300"/>
              <a:buChar char="●"/>
            </a:pPr>
            <a:r>
              <a:rPr lang="en" sz="2300"/>
              <a:t>Compare/Introduce CAD Programs and Purposes</a:t>
            </a:r>
            <a:endParaRPr sz="2300" dirty="0"/>
          </a:p>
          <a:p>
            <a:pPr marL="457200" lvl="0" indent="-311150" algn="l" rtl="0">
              <a:lnSpc>
                <a:spcPct val="200000"/>
              </a:lnSpc>
              <a:spcBef>
                <a:spcPts val="0"/>
              </a:spcBef>
              <a:spcAft>
                <a:spcPts val="0"/>
              </a:spcAft>
              <a:buSzPts val="1300"/>
              <a:buChar char="●"/>
            </a:pPr>
            <a:r>
              <a:rPr lang="en" sz="2300" dirty="0"/>
              <a:t>Blender Interface</a:t>
            </a:r>
            <a:endParaRPr sz="2300" dirty="0"/>
          </a:p>
          <a:p>
            <a:pPr marL="457200" lvl="0" indent="-311150" algn="l" rtl="0">
              <a:lnSpc>
                <a:spcPct val="200000"/>
              </a:lnSpc>
              <a:spcBef>
                <a:spcPts val="0"/>
              </a:spcBef>
              <a:spcAft>
                <a:spcPts val="0"/>
              </a:spcAft>
              <a:buSzPts val="1300"/>
              <a:buChar char="●"/>
            </a:pPr>
            <a:r>
              <a:rPr lang="en" sz="2300" dirty="0"/>
              <a:t>Creating/Experimenting With Polygonal Models</a:t>
            </a:r>
            <a:endParaRPr sz="2300" dirty="0"/>
          </a:p>
          <a:p>
            <a:pPr marL="457200" lvl="0" indent="-311150" algn="l" rtl="0">
              <a:lnSpc>
                <a:spcPct val="200000"/>
              </a:lnSpc>
              <a:spcBef>
                <a:spcPts val="0"/>
              </a:spcBef>
              <a:spcAft>
                <a:spcPts val="0"/>
              </a:spcAft>
              <a:buSzPts val="1300"/>
              <a:buChar char="●"/>
            </a:pPr>
            <a:r>
              <a:rPr lang="en" sz="2300" dirty="0"/>
              <a:t>Today’s Mini Creation</a:t>
            </a:r>
            <a:endParaRPr sz="23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2"/>
          <p:cNvSpPr txBox="1">
            <a:spLocks noGrp="1"/>
          </p:cNvSpPr>
          <p:nvPr>
            <p:ph type="title"/>
          </p:nvPr>
        </p:nvSpPr>
        <p:spPr>
          <a:xfrm>
            <a:off x="1330525" y="6"/>
            <a:ext cx="6483000" cy="515700"/>
          </a:xfrm>
          <a:prstGeom prst="rect">
            <a:avLst/>
          </a:prstGeom>
        </p:spPr>
        <p:txBody>
          <a:bodyPr spcFirstLastPara="1" wrap="square" lIns="26775" tIns="26775" rIns="26775" bIns="26775" anchor="b" anchorCtr="0">
            <a:noAutofit/>
          </a:bodyPr>
          <a:lstStyle/>
          <a:p>
            <a:pPr marL="0" lvl="0" indent="0" algn="ctr" rtl="0">
              <a:spcBef>
                <a:spcPts val="1700"/>
              </a:spcBef>
              <a:spcAft>
                <a:spcPts val="0"/>
              </a:spcAft>
              <a:buNone/>
            </a:pPr>
            <a:r>
              <a:rPr lang="en"/>
              <a:t>Break Time!</a:t>
            </a:r>
            <a:endParaRPr/>
          </a:p>
        </p:txBody>
      </p:sp>
      <p:pic>
        <p:nvPicPr>
          <p:cNvPr id="3" name="Picture 2" descr="Create &amp; Design a Modern 3D House in Blender | Stephen Pearson | Skillshare">
            <a:extLst>
              <a:ext uri="{FF2B5EF4-FFF2-40B4-BE49-F238E27FC236}">
                <a16:creationId xmlns:a16="http://schemas.microsoft.com/office/drawing/2014/main" id="{4FFFDD13-6B70-FBA1-48F1-4DF362E858CB}"/>
              </a:ext>
            </a:extLst>
          </p:cNvPr>
          <p:cNvPicPr>
            <a:picLocks noChangeAspect="1"/>
          </p:cNvPicPr>
          <p:nvPr/>
        </p:nvPicPr>
        <p:blipFill>
          <a:blip r:embed="rId3"/>
          <a:stretch>
            <a:fillRect/>
          </a:stretch>
        </p:blipFill>
        <p:spPr>
          <a:xfrm>
            <a:off x="1328738" y="437908"/>
            <a:ext cx="6315073" cy="426768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3"/>
          <p:cNvSpPr txBox="1">
            <a:spLocks noGrp="1"/>
          </p:cNvSpPr>
          <p:nvPr>
            <p:ph type="title"/>
          </p:nvPr>
        </p:nvSpPr>
        <p:spPr>
          <a:xfrm>
            <a:off x="1330525" y="-3"/>
            <a:ext cx="6483000" cy="645600"/>
          </a:xfrm>
          <a:prstGeom prst="rect">
            <a:avLst/>
          </a:prstGeom>
        </p:spPr>
        <p:txBody>
          <a:bodyPr spcFirstLastPara="1" wrap="square" lIns="26775" tIns="26775" rIns="26775" bIns="26775" anchor="b" anchorCtr="0">
            <a:noAutofit/>
          </a:bodyPr>
          <a:lstStyle/>
          <a:p>
            <a:pPr marL="0" lvl="0" indent="0" algn="ctr" rtl="0">
              <a:spcBef>
                <a:spcPts val="1700"/>
              </a:spcBef>
              <a:spcAft>
                <a:spcPts val="0"/>
              </a:spcAft>
              <a:buNone/>
            </a:pPr>
            <a:r>
              <a:rPr lang="en"/>
              <a:t>Moving Around in Blender</a:t>
            </a:r>
            <a:endParaRPr/>
          </a:p>
        </p:txBody>
      </p:sp>
      <p:sp>
        <p:nvSpPr>
          <p:cNvPr id="230" name="Google Shape;230;p33"/>
          <p:cNvSpPr txBox="1">
            <a:spLocks noGrp="1"/>
          </p:cNvSpPr>
          <p:nvPr>
            <p:ph type="body" idx="1"/>
          </p:nvPr>
        </p:nvSpPr>
        <p:spPr>
          <a:xfrm>
            <a:off x="1330500" y="1196704"/>
            <a:ext cx="6483000" cy="2750100"/>
          </a:xfrm>
          <a:prstGeom prst="rect">
            <a:avLst/>
          </a:prstGeom>
        </p:spPr>
        <p:txBody>
          <a:bodyPr spcFirstLastPara="1" wrap="square" lIns="26775" tIns="26775" rIns="26775" bIns="26775" anchor="t" anchorCtr="0">
            <a:noAutofit/>
          </a:bodyPr>
          <a:lstStyle/>
          <a:p>
            <a:pPr marL="0" lvl="0" indent="0" algn="ctr" rtl="0">
              <a:spcBef>
                <a:spcPts val="1700"/>
              </a:spcBef>
              <a:spcAft>
                <a:spcPts val="0"/>
              </a:spcAft>
              <a:buNone/>
            </a:pPr>
            <a:r>
              <a:rPr lang="en"/>
              <a:t>(Almost identical to Solidworks)</a:t>
            </a:r>
            <a:endParaRPr/>
          </a:p>
          <a:p>
            <a:pPr marL="0" lvl="0" indent="0" algn="ctr" rtl="0">
              <a:spcBef>
                <a:spcPts val="1700"/>
              </a:spcBef>
              <a:spcAft>
                <a:spcPts val="0"/>
              </a:spcAft>
              <a:buNone/>
            </a:pPr>
            <a:r>
              <a:rPr lang="en"/>
              <a:t>Orbit: </a:t>
            </a:r>
            <a:r>
              <a:rPr lang="en" b="0"/>
              <a:t>Middle mouse click and drag</a:t>
            </a:r>
            <a:endParaRPr b="0"/>
          </a:p>
          <a:p>
            <a:pPr marL="0" lvl="0" indent="0" algn="ctr" rtl="0">
              <a:spcBef>
                <a:spcPts val="1700"/>
              </a:spcBef>
              <a:spcAft>
                <a:spcPts val="0"/>
              </a:spcAft>
              <a:buNone/>
            </a:pPr>
            <a:r>
              <a:rPr lang="en"/>
              <a:t>Traverse: </a:t>
            </a:r>
            <a:r>
              <a:rPr lang="en" b="0"/>
              <a:t>Shift + Middle mouse click and drag</a:t>
            </a:r>
            <a:endParaRPr b="0"/>
          </a:p>
          <a:p>
            <a:pPr marL="0" lvl="0" indent="0" algn="ctr" rtl="0">
              <a:spcBef>
                <a:spcPts val="1700"/>
              </a:spcBef>
              <a:spcAft>
                <a:spcPts val="0"/>
              </a:spcAft>
              <a:buNone/>
            </a:pPr>
            <a:r>
              <a:rPr lang="en"/>
              <a:t>Zoom In/Out: </a:t>
            </a:r>
            <a:r>
              <a:rPr lang="en" b="0"/>
              <a:t>Scroll middle mouse wheel</a:t>
            </a:r>
            <a:endParaRPr b="0"/>
          </a:p>
          <a:p>
            <a:pPr marL="0" lvl="0" indent="0" algn="ctr" rtl="0">
              <a:spcBef>
                <a:spcPts val="1700"/>
              </a:spcBef>
              <a:spcAft>
                <a:spcPts val="0"/>
              </a:spcAft>
              <a:buNone/>
            </a:pPr>
            <a:r>
              <a:rPr lang="en"/>
              <a:t>Select: </a:t>
            </a:r>
            <a:r>
              <a:rPr lang="en" b="0"/>
              <a:t>Left mouse click and drag</a:t>
            </a:r>
            <a:endParaRPr b="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31C3EB20-8E67-EA47-CD55-F9DA883271CC}"/>
              </a:ext>
            </a:extLst>
          </p:cNvPr>
          <p:cNvPicPr>
            <a:picLocks noChangeAspect="1"/>
          </p:cNvPicPr>
          <p:nvPr/>
        </p:nvPicPr>
        <p:blipFill rotWithShape="1">
          <a:blip r:embed="rId3"/>
          <a:srcRect l="8933" t="13291" r="22352" b="14354"/>
          <a:stretch/>
        </p:blipFill>
        <p:spPr>
          <a:xfrm>
            <a:off x="1101925" y="607224"/>
            <a:ext cx="6331604" cy="4060688"/>
          </a:xfrm>
          <a:prstGeom prst="rect">
            <a:avLst/>
          </a:prstGeom>
        </p:spPr>
      </p:pic>
      <p:sp>
        <p:nvSpPr>
          <p:cNvPr id="235" name="Google Shape;235;p34"/>
          <p:cNvSpPr txBox="1">
            <a:spLocks noGrp="1"/>
          </p:cNvSpPr>
          <p:nvPr>
            <p:ph type="title"/>
          </p:nvPr>
        </p:nvSpPr>
        <p:spPr>
          <a:xfrm>
            <a:off x="1330525" y="5"/>
            <a:ext cx="6483000" cy="608100"/>
          </a:xfrm>
          <a:prstGeom prst="rect">
            <a:avLst/>
          </a:prstGeom>
        </p:spPr>
        <p:txBody>
          <a:bodyPr spcFirstLastPara="1" wrap="square" lIns="26775" tIns="26775" rIns="26775" bIns="26775" anchor="b" anchorCtr="0">
            <a:noAutofit/>
          </a:bodyPr>
          <a:lstStyle/>
          <a:p>
            <a:pPr marL="0" lvl="0" indent="0" algn="ctr" rtl="0">
              <a:spcBef>
                <a:spcPts val="1700"/>
              </a:spcBef>
              <a:spcAft>
                <a:spcPts val="0"/>
              </a:spcAft>
              <a:buNone/>
            </a:pPr>
            <a:r>
              <a:rPr lang="en"/>
              <a:t>What is a Mesh?</a:t>
            </a:r>
            <a:endParaRPr/>
          </a:p>
        </p:txBody>
      </p:sp>
      <p:sp>
        <p:nvSpPr>
          <p:cNvPr id="237" name="Google Shape;237;p34"/>
          <p:cNvSpPr/>
          <p:nvPr/>
        </p:nvSpPr>
        <p:spPr>
          <a:xfrm>
            <a:off x="676225" y="608100"/>
            <a:ext cx="3990900" cy="10671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30200" algn="l" rtl="0">
              <a:spcBef>
                <a:spcPts val="0"/>
              </a:spcBef>
              <a:spcAft>
                <a:spcPts val="0"/>
              </a:spcAft>
              <a:buSzPts val="1600"/>
              <a:buFont typeface="Gill Sans"/>
              <a:buChar char="●"/>
            </a:pPr>
            <a:r>
              <a:rPr lang="en" sz="1600">
                <a:latin typeface="Gill Sans"/>
                <a:ea typeface="Gill Sans"/>
                <a:cs typeface="Gill Sans"/>
                <a:sym typeface="Gill Sans"/>
              </a:rPr>
              <a:t>Most geometry in blender are meshes</a:t>
            </a:r>
            <a:endParaRPr sz="1600">
              <a:latin typeface="Gill Sans"/>
              <a:ea typeface="Gill Sans"/>
              <a:cs typeface="Gill Sans"/>
              <a:sym typeface="Gill Sans"/>
            </a:endParaRPr>
          </a:p>
          <a:p>
            <a:pPr marL="457200" lvl="0" indent="-330200" algn="l" rtl="0">
              <a:spcBef>
                <a:spcPts val="0"/>
              </a:spcBef>
              <a:spcAft>
                <a:spcPts val="0"/>
              </a:spcAft>
              <a:buSzPts val="1600"/>
              <a:buFont typeface="Gill Sans"/>
              <a:buChar char="●"/>
            </a:pPr>
            <a:r>
              <a:rPr lang="en" sz="1600">
                <a:latin typeface="Gill Sans"/>
                <a:ea typeface="Gill Sans"/>
                <a:cs typeface="Gill Sans"/>
                <a:sym typeface="Gill Sans"/>
              </a:rPr>
              <a:t>A mesh is a “net” of vertices</a:t>
            </a:r>
            <a:endParaRPr sz="1600">
              <a:latin typeface="Gill Sans"/>
              <a:ea typeface="Gill Sans"/>
              <a:cs typeface="Gill Sans"/>
              <a:sym typeface="Gill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4B9054F1-7D00-9068-CF8D-2FAEF2E86B17}"/>
              </a:ext>
            </a:extLst>
          </p:cNvPr>
          <p:cNvPicPr>
            <a:picLocks noChangeAspect="1"/>
          </p:cNvPicPr>
          <p:nvPr/>
        </p:nvPicPr>
        <p:blipFill>
          <a:blip r:embed="rId3"/>
          <a:stretch>
            <a:fillRect/>
          </a:stretch>
        </p:blipFill>
        <p:spPr>
          <a:xfrm>
            <a:off x="1233488" y="704850"/>
            <a:ext cx="6677025" cy="4062413"/>
          </a:xfrm>
          <a:prstGeom prst="rect">
            <a:avLst/>
          </a:prstGeom>
        </p:spPr>
      </p:pic>
      <p:sp>
        <p:nvSpPr>
          <p:cNvPr id="242" name="Google Shape;242;p35"/>
          <p:cNvSpPr txBox="1">
            <a:spLocks noGrp="1"/>
          </p:cNvSpPr>
          <p:nvPr>
            <p:ph type="title"/>
          </p:nvPr>
        </p:nvSpPr>
        <p:spPr>
          <a:xfrm>
            <a:off x="1330525" y="5"/>
            <a:ext cx="6483000" cy="644400"/>
          </a:xfrm>
          <a:prstGeom prst="rect">
            <a:avLst/>
          </a:prstGeom>
        </p:spPr>
        <p:txBody>
          <a:bodyPr spcFirstLastPara="1" wrap="square" lIns="26775" tIns="26775" rIns="26775" bIns="26775" anchor="b" anchorCtr="0">
            <a:noAutofit/>
          </a:bodyPr>
          <a:lstStyle/>
          <a:p>
            <a:pPr marL="0" lvl="0" indent="0" algn="ctr" rtl="0">
              <a:spcBef>
                <a:spcPts val="1700"/>
              </a:spcBef>
              <a:spcAft>
                <a:spcPts val="0"/>
              </a:spcAft>
              <a:buNone/>
            </a:pPr>
            <a:r>
              <a:rPr lang="en"/>
              <a:t>Creating Your First Mesh</a:t>
            </a:r>
            <a:endParaRPr/>
          </a:p>
        </p:txBody>
      </p:sp>
      <p:sp>
        <p:nvSpPr>
          <p:cNvPr id="244" name="Google Shape;244;p35"/>
          <p:cNvSpPr/>
          <p:nvPr/>
        </p:nvSpPr>
        <p:spPr>
          <a:xfrm>
            <a:off x="4942850" y="2438525"/>
            <a:ext cx="2870700" cy="4746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49250" algn="l" rtl="0">
              <a:spcBef>
                <a:spcPts val="0"/>
              </a:spcBef>
              <a:spcAft>
                <a:spcPts val="0"/>
              </a:spcAft>
              <a:buSzPts val="1900"/>
              <a:buFont typeface="Gill Sans"/>
              <a:buChar char="●"/>
            </a:pPr>
            <a:r>
              <a:rPr lang="en" sz="1900">
                <a:latin typeface="Gill Sans"/>
                <a:ea typeface="Gill Sans"/>
                <a:cs typeface="Gill Sans"/>
                <a:sym typeface="Gill Sans"/>
              </a:rPr>
              <a:t>Open the Add Menu</a:t>
            </a:r>
            <a:endParaRPr sz="1900">
              <a:latin typeface="Gill Sans"/>
              <a:ea typeface="Gill Sans"/>
              <a:cs typeface="Gill Sans"/>
              <a:sym typeface="Gill Sans"/>
            </a:endParaRPr>
          </a:p>
        </p:txBody>
      </p:sp>
      <p:sp>
        <p:nvSpPr>
          <p:cNvPr id="245" name="Google Shape;245;p35"/>
          <p:cNvSpPr/>
          <p:nvPr/>
        </p:nvSpPr>
        <p:spPr>
          <a:xfrm>
            <a:off x="2216612" y="896393"/>
            <a:ext cx="121578" cy="122419"/>
          </a:xfrm>
          <a:prstGeom prst="rect">
            <a:avLst/>
          </a:prstGeom>
          <a:solidFill>
            <a:srgbClr val="FF0000">
              <a:alpha val="5195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6" name="Google Shape;246;p35"/>
          <p:cNvCxnSpPr>
            <a:endCxn id="245" idx="3"/>
          </p:cNvCxnSpPr>
          <p:nvPr/>
        </p:nvCxnSpPr>
        <p:spPr>
          <a:xfrm flipH="1" flipV="1">
            <a:off x="2338190" y="957603"/>
            <a:ext cx="2572441" cy="1302328"/>
          </a:xfrm>
          <a:prstGeom prst="straightConnector1">
            <a:avLst/>
          </a:prstGeom>
          <a:noFill/>
          <a:ln w="38100" cap="flat" cmpd="sng">
            <a:solidFill>
              <a:srgbClr val="FF0000"/>
            </a:solidFill>
            <a:prstDash val="solid"/>
            <a:round/>
            <a:headEnd type="none" w="med" len="med"/>
            <a:tailEnd type="triangle"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8A6B235D-8F55-55BF-BA51-DDC5C4A0888E}"/>
              </a:ext>
            </a:extLst>
          </p:cNvPr>
          <p:cNvPicPr>
            <a:picLocks noChangeAspect="1"/>
          </p:cNvPicPr>
          <p:nvPr/>
        </p:nvPicPr>
        <p:blipFill>
          <a:blip r:embed="rId3"/>
          <a:stretch>
            <a:fillRect/>
          </a:stretch>
        </p:blipFill>
        <p:spPr>
          <a:xfrm>
            <a:off x="4195762" y="542926"/>
            <a:ext cx="4810125" cy="4543425"/>
          </a:xfrm>
          <a:prstGeom prst="rect">
            <a:avLst/>
          </a:prstGeom>
        </p:spPr>
      </p:pic>
      <p:sp>
        <p:nvSpPr>
          <p:cNvPr id="251" name="Google Shape;251;p36"/>
          <p:cNvSpPr txBox="1">
            <a:spLocks noGrp="1"/>
          </p:cNvSpPr>
          <p:nvPr>
            <p:ph type="title"/>
          </p:nvPr>
        </p:nvSpPr>
        <p:spPr>
          <a:xfrm>
            <a:off x="1330525" y="5"/>
            <a:ext cx="6483000" cy="644400"/>
          </a:xfrm>
          <a:prstGeom prst="rect">
            <a:avLst/>
          </a:prstGeom>
        </p:spPr>
        <p:txBody>
          <a:bodyPr spcFirstLastPara="1" wrap="square" lIns="26775" tIns="26775" rIns="26775" bIns="26775" anchor="b" anchorCtr="0">
            <a:noAutofit/>
          </a:bodyPr>
          <a:lstStyle/>
          <a:p>
            <a:pPr marL="0" lvl="0" indent="0" algn="ctr" rtl="0">
              <a:spcBef>
                <a:spcPts val="1700"/>
              </a:spcBef>
              <a:spcAft>
                <a:spcPts val="0"/>
              </a:spcAft>
              <a:buNone/>
            </a:pPr>
            <a:r>
              <a:rPr lang="en"/>
              <a:t>Creating Your First Mesh</a:t>
            </a:r>
            <a:endParaRPr/>
          </a:p>
        </p:txBody>
      </p:sp>
      <p:sp>
        <p:nvSpPr>
          <p:cNvPr id="252" name="Google Shape;252;p36"/>
          <p:cNvSpPr txBox="1">
            <a:spLocks noGrp="1"/>
          </p:cNvSpPr>
          <p:nvPr>
            <p:ph type="body" idx="1"/>
          </p:nvPr>
        </p:nvSpPr>
        <p:spPr>
          <a:xfrm>
            <a:off x="0" y="1209950"/>
            <a:ext cx="4380300" cy="1687800"/>
          </a:xfrm>
          <a:prstGeom prst="rect">
            <a:avLst/>
          </a:prstGeom>
        </p:spPr>
        <p:txBody>
          <a:bodyPr spcFirstLastPara="1" wrap="square" lIns="26775" tIns="26775" rIns="26775" bIns="26775" anchor="t" anchorCtr="0">
            <a:noAutofit/>
          </a:bodyPr>
          <a:lstStyle/>
          <a:p>
            <a:pPr marL="457200" lvl="0" indent="-330200" algn="l" rtl="0">
              <a:lnSpc>
                <a:spcPct val="100000"/>
              </a:lnSpc>
              <a:spcBef>
                <a:spcPts val="1000"/>
              </a:spcBef>
              <a:spcAft>
                <a:spcPts val="0"/>
              </a:spcAft>
              <a:buSzPts val="1600"/>
              <a:buChar char="●"/>
            </a:pPr>
            <a:r>
              <a:rPr lang="en" sz="1900"/>
              <a:t>The “Add Menu” can also be opened with hot keys</a:t>
            </a:r>
            <a:endParaRPr sz="1900"/>
          </a:p>
          <a:p>
            <a:pPr marL="457200" lvl="0" indent="-330200" algn="l" rtl="0">
              <a:lnSpc>
                <a:spcPct val="100000"/>
              </a:lnSpc>
              <a:spcBef>
                <a:spcPts val="1000"/>
              </a:spcBef>
              <a:spcAft>
                <a:spcPts val="0"/>
              </a:spcAft>
              <a:buSzPts val="1600"/>
              <a:buChar char="●"/>
            </a:pPr>
            <a:r>
              <a:rPr lang="en" sz="1900"/>
              <a:t>Hotkey: Shift + A</a:t>
            </a:r>
            <a:endParaRPr sz="1900"/>
          </a:p>
          <a:p>
            <a:pPr marL="457200" lvl="0" indent="-330200" algn="l" rtl="0">
              <a:lnSpc>
                <a:spcPct val="100000"/>
              </a:lnSpc>
              <a:spcBef>
                <a:spcPts val="1000"/>
              </a:spcBef>
              <a:spcAft>
                <a:spcPts val="0"/>
              </a:spcAft>
              <a:buSzPts val="1600"/>
              <a:buChar char="●"/>
            </a:pPr>
            <a:r>
              <a:rPr lang="en" sz="1900"/>
              <a:t>Add Menu &gt; Mesh &gt; UV Sphere</a:t>
            </a:r>
            <a:endParaRPr sz="1900"/>
          </a:p>
        </p:txBody>
      </p:sp>
      <p:sp>
        <p:nvSpPr>
          <p:cNvPr id="254" name="Google Shape;254;p36"/>
          <p:cNvSpPr/>
          <p:nvPr/>
        </p:nvSpPr>
        <p:spPr>
          <a:xfrm>
            <a:off x="4482875" y="1274075"/>
            <a:ext cx="1238700" cy="2937600"/>
          </a:xfrm>
          <a:prstGeom prst="rect">
            <a:avLst/>
          </a:prstGeom>
          <a:solidFill>
            <a:srgbClr val="39FF00">
              <a:alpha val="514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5" name="Google Shape;255;p36"/>
          <p:cNvCxnSpPr/>
          <p:nvPr/>
        </p:nvCxnSpPr>
        <p:spPr>
          <a:xfrm rot="10800000" flipH="1">
            <a:off x="2497050" y="1616175"/>
            <a:ext cx="2280600" cy="464700"/>
          </a:xfrm>
          <a:prstGeom prst="straightConnector1">
            <a:avLst/>
          </a:prstGeom>
          <a:noFill/>
          <a:ln w="38100" cap="flat" cmpd="sng">
            <a:solidFill>
              <a:srgbClr val="FF0000"/>
            </a:solidFill>
            <a:prstDash val="solid"/>
            <a:round/>
            <a:headEnd type="none" w="med" len="med"/>
            <a:tailEnd type="triangle" w="med" len="med"/>
          </a:ln>
        </p:spPr>
      </p:cxnSp>
      <p:sp>
        <p:nvSpPr>
          <p:cNvPr id="3" name="Google Shape;254;p36">
            <a:extLst>
              <a:ext uri="{FF2B5EF4-FFF2-40B4-BE49-F238E27FC236}">
                <a16:creationId xmlns:a16="http://schemas.microsoft.com/office/drawing/2014/main" id="{449667C7-F96E-B568-4F46-6DAF4C4322E9}"/>
              </a:ext>
            </a:extLst>
          </p:cNvPr>
          <p:cNvSpPr/>
          <p:nvPr/>
        </p:nvSpPr>
        <p:spPr>
          <a:xfrm>
            <a:off x="4482875" y="1674125"/>
            <a:ext cx="1238700" cy="165825"/>
          </a:xfrm>
          <a:prstGeom prst="rect">
            <a:avLst/>
          </a:prstGeom>
          <a:solidFill>
            <a:srgbClr val="39FF00">
              <a:alpha val="514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2750C3A4-CD9A-8C68-724E-CF1A7A6DD977}"/>
              </a:ext>
            </a:extLst>
          </p:cNvPr>
          <p:cNvPicPr>
            <a:picLocks noChangeAspect="1"/>
          </p:cNvPicPr>
          <p:nvPr/>
        </p:nvPicPr>
        <p:blipFill>
          <a:blip r:embed="rId3"/>
          <a:stretch>
            <a:fillRect/>
          </a:stretch>
        </p:blipFill>
        <p:spPr>
          <a:xfrm>
            <a:off x="1666875" y="392906"/>
            <a:ext cx="5410200" cy="4336257"/>
          </a:xfrm>
          <a:prstGeom prst="rect">
            <a:avLst/>
          </a:prstGeom>
        </p:spPr>
      </p:pic>
      <p:sp>
        <p:nvSpPr>
          <p:cNvPr id="260" name="Google Shape;260;p37"/>
          <p:cNvSpPr txBox="1">
            <a:spLocks noGrp="1"/>
          </p:cNvSpPr>
          <p:nvPr>
            <p:ph type="title"/>
          </p:nvPr>
        </p:nvSpPr>
        <p:spPr>
          <a:xfrm>
            <a:off x="1330500" y="6"/>
            <a:ext cx="6483000" cy="494400"/>
          </a:xfrm>
          <a:prstGeom prst="rect">
            <a:avLst/>
          </a:prstGeom>
        </p:spPr>
        <p:txBody>
          <a:bodyPr spcFirstLastPara="1" wrap="square" lIns="26775" tIns="26775" rIns="26775" bIns="26775" anchor="b" anchorCtr="0">
            <a:noAutofit/>
          </a:bodyPr>
          <a:lstStyle/>
          <a:p>
            <a:pPr marL="0" lvl="0" indent="0" algn="ctr" rtl="0">
              <a:spcBef>
                <a:spcPts val="1700"/>
              </a:spcBef>
              <a:spcAft>
                <a:spcPts val="0"/>
              </a:spcAft>
              <a:buNone/>
            </a:pPr>
            <a:r>
              <a:rPr lang="en"/>
              <a:t>Creating Your First Mesh</a:t>
            </a:r>
            <a:endParaRPr/>
          </a:p>
        </p:txBody>
      </p:sp>
      <p:sp>
        <p:nvSpPr>
          <p:cNvPr id="262" name="Google Shape;262;p37"/>
          <p:cNvSpPr/>
          <p:nvPr/>
        </p:nvSpPr>
        <p:spPr>
          <a:xfrm>
            <a:off x="2365050" y="2079963"/>
            <a:ext cx="3240900" cy="5841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42900" algn="l" rtl="0">
              <a:spcBef>
                <a:spcPts val="0"/>
              </a:spcBef>
              <a:spcAft>
                <a:spcPts val="0"/>
              </a:spcAft>
              <a:buSzPts val="1800"/>
              <a:buFont typeface="Gill Sans"/>
              <a:buChar char="●"/>
            </a:pPr>
            <a:r>
              <a:rPr lang="en" sz="1800">
                <a:latin typeface="Gill Sans"/>
                <a:ea typeface="Gill Sans"/>
                <a:cs typeface="Gill Sans"/>
                <a:sym typeface="Gill Sans"/>
              </a:rPr>
              <a:t>Modification menu opens</a:t>
            </a:r>
            <a:endParaRPr sz="1800">
              <a:latin typeface="Gill Sans"/>
              <a:ea typeface="Gill Sans"/>
              <a:cs typeface="Gill Sans"/>
              <a:sym typeface="Gill Sans"/>
            </a:endParaRPr>
          </a:p>
        </p:txBody>
      </p:sp>
      <p:sp>
        <p:nvSpPr>
          <p:cNvPr id="263" name="Google Shape;263;p37"/>
          <p:cNvSpPr/>
          <p:nvPr/>
        </p:nvSpPr>
        <p:spPr>
          <a:xfrm>
            <a:off x="1980600" y="3310587"/>
            <a:ext cx="1617600" cy="1415400"/>
          </a:xfrm>
          <a:prstGeom prst="rect">
            <a:avLst/>
          </a:prstGeom>
          <a:solidFill>
            <a:srgbClr val="FF0000">
              <a:alpha val="5195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4" name="Google Shape;264;p37"/>
          <p:cNvCxnSpPr>
            <a:cxnSpLocks/>
          </p:cNvCxnSpPr>
          <p:nvPr/>
        </p:nvCxnSpPr>
        <p:spPr>
          <a:xfrm>
            <a:off x="2497200" y="2726487"/>
            <a:ext cx="292200" cy="584100"/>
          </a:xfrm>
          <a:prstGeom prst="straightConnector1">
            <a:avLst/>
          </a:prstGeom>
          <a:noFill/>
          <a:ln w="38100" cap="flat" cmpd="sng">
            <a:solidFill>
              <a:srgbClr val="FF0000"/>
            </a:solidFill>
            <a:prstDash val="solid"/>
            <a:round/>
            <a:headEnd type="none" w="med" len="med"/>
            <a:tailEnd type="triangl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mputer keyboard shortcuts with orange and white text&#10;&#10;AI-generated content may be incorrect.">
            <a:extLst>
              <a:ext uri="{FF2B5EF4-FFF2-40B4-BE49-F238E27FC236}">
                <a16:creationId xmlns:a16="http://schemas.microsoft.com/office/drawing/2014/main" id="{DDAAE0B6-F8FE-F742-C28B-535FED92D2D9}"/>
              </a:ext>
            </a:extLst>
          </p:cNvPr>
          <p:cNvPicPr>
            <a:picLocks noChangeAspect="1"/>
          </p:cNvPicPr>
          <p:nvPr/>
        </p:nvPicPr>
        <p:blipFill>
          <a:blip r:embed="rId2"/>
          <a:stretch>
            <a:fillRect/>
          </a:stretch>
        </p:blipFill>
        <p:spPr>
          <a:xfrm>
            <a:off x="1777402" y="-22632"/>
            <a:ext cx="5583538" cy="5183109"/>
          </a:xfrm>
          <a:prstGeom prst="rect">
            <a:avLst/>
          </a:prstGeom>
        </p:spPr>
      </p:pic>
      <p:sp>
        <p:nvSpPr>
          <p:cNvPr id="2" name="Title 1">
            <a:extLst>
              <a:ext uri="{FF2B5EF4-FFF2-40B4-BE49-F238E27FC236}">
                <a16:creationId xmlns:a16="http://schemas.microsoft.com/office/drawing/2014/main" id="{58BD4084-5DE6-3BFB-2E9F-B2E55111747A}"/>
              </a:ext>
            </a:extLst>
          </p:cNvPr>
          <p:cNvSpPr>
            <a:spLocks noGrp="1"/>
          </p:cNvSpPr>
          <p:nvPr>
            <p:ph type="title"/>
          </p:nvPr>
        </p:nvSpPr>
        <p:spPr>
          <a:xfrm>
            <a:off x="7039866" y="4642912"/>
            <a:ext cx="2103388" cy="517159"/>
          </a:xfrm>
        </p:spPr>
        <p:txBody>
          <a:bodyPr/>
          <a:lstStyle/>
          <a:p>
            <a:r>
              <a:rPr lang="en-US" sz="2900" dirty="0"/>
              <a:t>Cheat Sheet</a:t>
            </a:r>
            <a:endParaRPr lang="en-US" dirty="0"/>
          </a:p>
        </p:txBody>
      </p:sp>
    </p:spTree>
    <p:extLst>
      <p:ext uri="{BB962C8B-B14F-4D97-AF65-F5344CB8AC3E}">
        <p14:creationId xmlns:p14="http://schemas.microsoft.com/office/powerpoint/2010/main" val="3798448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8"/>
          <p:cNvSpPr txBox="1">
            <a:spLocks noGrp="1"/>
          </p:cNvSpPr>
          <p:nvPr>
            <p:ph type="title"/>
          </p:nvPr>
        </p:nvSpPr>
        <p:spPr>
          <a:xfrm>
            <a:off x="1330500" y="-4"/>
            <a:ext cx="6483000" cy="600000"/>
          </a:xfrm>
          <a:prstGeom prst="rect">
            <a:avLst/>
          </a:prstGeom>
        </p:spPr>
        <p:txBody>
          <a:bodyPr spcFirstLastPara="1" wrap="square" lIns="26775" tIns="26775" rIns="26775" bIns="26775" anchor="b" anchorCtr="0">
            <a:noAutofit/>
          </a:bodyPr>
          <a:lstStyle/>
          <a:p>
            <a:pPr marL="0" lvl="0" indent="0" algn="ctr" rtl="0">
              <a:spcBef>
                <a:spcPts val="1700"/>
              </a:spcBef>
              <a:spcAft>
                <a:spcPts val="0"/>
              </a:spcAft>
              <a:buNone/>
            </a:pPr>
            <a:r>
              <a:rPr lang="en"/>
              <a:t>Polygon Models: Primitive Types</a:t>
            </a:r>
            <a:endParaRPr/>
          </a:p>
        </p:txBody>
      </p:sp>
      <p:pic>
        <p:nvPicPr>
          <p:cNvPr id="270" name="Google Shape;270;p38"/>
          <p:cNvPicPr preferRelativeResize="0"/>
          <p:nvPr/>
        </p:nvPicPr>
        <p:blipFill>
          <a:blip r:embed="rId3">
            <a:alphaModFix/>
          </a:blip>
          <a:stretch>
            <a:fillRect/>
          </a:stretch>
        </p:blipFill>
        <p:spPr>
          <a:xfrm>
            <a:off x="6463625" y="990325"/>
            <a:ext cx="2509650" cy="3832825"/>
          </a:xfrm>
          <a:prstGeom prst="rect">
            <a:avLst/>
          </a:prstGeom>
          <a:noFill/>
          <a:ln>
            <a:noFill/>
          </a:ln>
        </p:spPr>
      </p:pic>
      <p:sp>
        <p:nvSpPr>
          <p:cNvPr id="271" name="Google Shape;271;p38"/>
          <p:cNvSpPr txBox="1"/>
          <p:nvPr/>
        </p:nvSpPr>
        <p:spPr>
          <a:xfrm>
            <a:off x="195225" y="1830300"/>
            <a:ext cx="5766000" cy="1482900"/>
          </a:xfrm>
          <a:prstGeom prst="rect">
            <a:avLst/>
          </a:prstGeom>
          <a:noFill/>
          <a:ln>
            <a:noFill/>
          </a:ln>
        </p:spPr>
        <p:txBody>
          <a:bodyPr spcFirstLastPara="1" wrap="square" lIns="91425" tIns="91425" rIns="91425" bIns="91425" anchor="t" anchorCtr="0">
            <a:spAutoFit/>
          </a:bodyPr>
          <a:lstStyle/>
          <a:p>
            <a:pPr marL="457200" lvl="0" indent="-349250" algn="l" rtl="0">
              <a:spcBef>
                <a:spcPts val="1000"/>
              </a:spcBef>
              <a:spcAft>
                <a:spcPts val="0"/>
              </a:spcAft>
              <a:buSzPts val="1900"/>
              <a:buFont typeface="Gill Sans"/>
              <a:buChar char="●"/>
            </a:pPr>
            <a:r>
              <a:rPr lang="en" sz="1900" b="1">
                <a:latin typeface="Gill Sans"/>
                <a:ea typeface="Gill Sans"/>
                <a:cs typeface="Gill Sans"/>
                <a:sym typeface="Gill Sans"/>
              </a:rPr>
              <a:t>Polygon Primitives Include: </a:t>
            </a:r>
            <a:r>
              <a:rPr lang="en" sz="1900">
                <a:latin typeface="Gill Sans"/>
                <a:ea typeface="Gill Sans"/>
                <a:cs typeface="Gill Sans"/>
                <a:sym typeface="Gill Sans"/>
              </a:rPr>
              <a:t>Sphere, cube, cylinder, cone, plane, torus (dontu), prism, pyramide, pipe, helix, sphere, platonic solids.</a:t>
            </a:r>
            <a:endParaRPr sz="1900">
              <a:latin typeface="Gill Sans"/>
              <a:ea typeface="Gill Sans"/>
              <a:cs typeface="Gill Sans"/>
              <a:sym typeface="Gill Sans"/>
            </a:endParaRPr>
          </a:p>
          <a:p>
            <a:pPr marL="457200" lvl="0" indent="-349250" algn="l" rtl="0">
              <a:spcBef>
                <a:spcPts val="1000"/>
              </a:spcBef>
              <a:spcAft>
                <a:spcPts val="0"/>
              </a:spcAft>
              <a:buSzPts val="1900"/>
              <a:buFont typeface="Gill Sans"/>
              <a:buChar char="●"/>
            </a:pPr>
            <a:r>
              <a:rPr lang="en" sz="1900" b="1">
                <a:latin typeface="Gill Sans"/>
                <a:ea typeface="Gill Sans"/>
                <a:cs typeface="Gill Sans"/>
                <a:sym typeface="Gill Sans"/>
              </a:rPr>
              <a:t> Hotkey: </a:t>
            </a:r>
            <a:r>
              <a:rPr lang="en" sz="1900">
                <a:latin typeface="Gill Sans"/>
                <a:ea typeface="Gill Sans"/>
                <a:cs typeface="Gill Sans"/>
                <a:sym typeface="Gill Sans"/>
              </a:rPr>
              <a:t>Shift + A (opens the add menu)</a:t>
            </a:r>
            <a:endParaRPr sz="1900">
              <a:latin typeface="Gill Sans"/>
              <a:ea typeface="Gill Sans"/>
              <a:cs typeface="Gill Sans"/>
              <a:sym typeface="Gill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9"/>
          <p:cNvSpPr txBox="1">
            <a:spLocks noGrp="1"/>
          </p:cNvSpPr>
          <p:nvPr>
            <p:ph type="title"/>
          </p:nvPr>
        </p:nvSpPr>
        <p:spPr>
          <a:xfrm>
            <a:off x="1004400" y="0"/>
            <a:ext cx="7135200" cy="600000"/>
          </a:xfrm>
          <a:prstGeom prst="rect">
            <a:avLst/>
          </a:prstGeom>
        </p:spPr>
        <p:txBody>
          <a:bodyPr spcFirstLastPara="1" wrap="square" lIns="26775" tIns="26775" rIns="26775" bIns="26775" anchor="b" anchorCtr="0">
            <a:noAutofit/>
          </a:bodyPr>
          <a:lstStyle/>
          <a:p>
            <a:pPr marL="0" lvl="0" indent="0" algn="ctr" rtl="0">
              <a:spcBef>
                <a:spcPts val="1700"/>
              </a:spcBef>
              <a:spcAft>
                <a:spcPts val="0"/>
              </a:spcAft>
              <a:buNone/>
            </a:pPr>
            <a:r>
              <a:rPr lang="en"/>
              <a:t>Difference between NURBS &amp; Polygons</a:t>
            </a:r>
            <a:endParaRPr/>
          </a:p>
        </p:txBody>
      </p:sp>
      <p:sp>
        <p:nvSpPr>
          <p:cNvPr id="278" name="Google Shape;278;p39"/>
          <p:cNvSpPr txBox="1"/>
          <p:nvPr/>
        </p:nvSpPr>
        <p:spPr>
          <a:xfrm>
            <a:off x="0" y="1168500"/>
            <a:ext cx="4869000" cy="2687885"/>
          </a:xfrm>
          <a:prstGeom prst="rect">
            <a:avLst/>
          </a:prstGeom>
          <a:noFill/>
          <a:ln>
            <a:noFill/>
          </a:ln>
        </p:spPr>
        <p:txBody>
          <a:bodyPr spcFirstLastPara="1" wrap="square" lIns="91425" tIns="91425" rIns="91425" bIns="91425" anchor="t" anchorCtr="0">
            <a:spAutoFit/>
          </a:bodyPr>
          <a:lstStyle/>
          <a:p>
            <a:pPr marL="457200" lvl="0" indent="-317500" algn="l" rtl="0">
              <a:spcBef>
                <a:spcPts val="1000"/>
              </a:spcBef>
              <a:spcAft>
                <a:spcPts val="0"/>
              </a:spcAft>
              <a:buSzPts val="1400"/>
              <a:buFont typeface="Gill Sans"/>
              <a:buChar char="●"/>
            </a:pPr>
            <a:r>
              <a:rPr lang="en" sz="1200" b="1" dirty="0">
                <a:latin typeface="Gill Sans"/>
                <a:ea typeface="Gill Sans"/>
                <a:cs typeface="Gill Sans"/>
                <a:sym typeface="Gill Sans"/>
              </a:rPr>
              <a:t>NURBS (Non-Uniform Rational B-Spline Surface)</a:t>
            </a:r>
            <a:endParaRPr sz="1200" b="1" dirty="0">
              <a:latin typeface="Gill Sans"/>
              <a:ea typeface="Gill Sans"/>
              <a:cs typeface="Gill Sans"/>
              <a:sym typeface="Gill Sans"/>
            </a:endParaRPr>
          </a:p>
          <a:p>
            <a:pPr marL="914400" lvl="1" indent="-317500" algn="l" rtl="0">
              <a:spcBef>
                <a:spcPts val="1000"/>
              </a:spcBef>
              <a:spcAft>
                <a:spcPts val="0"/>
              </a:spcAft>
              <a:buSzPts val="1400"/>
              <a:buFont typeface="Gill Sans"/>
              <a:buChar char="○"/>
            </a:pPr>
            <a:r>
              <a:rPr lang="en" sz="1200" dirty="0">
                <a:latin typeface="Gill Sans"/>
                <a:ea typeface="Gill Sans"/>
                <a:cs typeface="Gill Sans"/>
                <a:sym typeface="Gill Sans"/>
              </a:rPr>
              <a:t>Less details for the same amount of curvature</a:t>
            </a:r>
            <a:endParaRPr sz="1200" dirty="0">
              <a:latin typeface="Gill Sans"/>
              <a:ea typeface="Gill Sans"/>
              <a:cs typeface="Gill Sans"/>
              <a:sym typeface="Gill Sans"/>
            </a:endParaRPr>
          </a:p>
          <a:p>
            <a:pPr marL="914400" lvl="1" indent="-317500" algn="l" rtl="0">
              <a:spcBef>
                <a:spcPts val="1000"/>
              </a:spcBef>
              <a:spcAft>
                <a:spcPts val="0"/>
              </a:spcAft>
              <a:buSzPts val="1400"/>
              <a:buFont typeface="Gill Sans"/>
              <a:buChar char="○"/>
            </a:pPr>
            <a:r>
              <a:rPr lang="en" sz="1200" dirty="0">
                <a:latin typeface="Gill Sans"/>
                <a:ea typeface="Gill Sans"/>
                <a:cs typeface="Gill Sans"/>
                <a:sym typeface="Gill Sans"/>
              </a:rPr>
              <a:t>Composed of curves rather than straight lines</a:t>
            </a:r>
            <a:endParaRPr sz="1200" dirty="0">
              <a:latin typeface="Gill Sans"/>
              <a:ea typeface="Gill Sans"/>
              <a:cs typeface="Gill Sans"/>
              <a:sym typeface="Gill Sans"/>
            </a:endParaRPr>
          </a:p>
          <a:p>
            <a:pPr marL="914400" lvl="1" indent="-317500" algn="l" rtl="0">
              <a:spcBef>
                <a:spcPts val="1000"/>
              </a:spcBef>
              <a:spcAft>
                <a:spcPts val="0"/>
              </a:spcAft>
              <a:buSzPts val="1400"/>
              <a:buFont typeface="Gill Sans"/>
              <a:buChar char="○"/>
            </a:pPr>
            <a:r>
              <a:rPr lang="en" sz="1200" dirty="0">
                <a:latin typeface="Gill Sans"/>
                <a:ea typeface="Gill Sans"/>
                <a:cs typeface="Gill Sans"/>
                <a:sym typeface="Gill Sans"/>
              </a:rPr>
              <a:t>Less flexible when it comes to modeling</a:t>
            </a:r>
            <a:endParaRPr sz="1200" dirty="0">
              <a:latin typeface="Gill Sans"/>
              <a:ea typeface="Gill Sans"/>
              <a:cs typeface="Gill Sans"/>
              <a:sym typeface="Gill Sans"/>
            </a:endParaRPr>
          </a:p>
          <a:p>
            <a:pPr marL="457200" lvl="0" indent="-317500" algn="l" rtl="0">
              <a:spcBef>
                <a:spcPts val="1000"/>
              </a:spcBef>
              <a:spcAft>
                <a:spcPts val="0"/>
              </a:spcAft>
              <a:buSzPts val="1400"/>
              <a:buFont typeface="Gill Sans"/>
              <a:buChar char="●"/>
            </a:pPr>
            <a:r>
              <a:rPr lang="en" sz="1200" b="1" dirty="0">
                <a:latin typeface="Gill Sans"/>
                <a:ea typeface="Gill Sans"/>
                <a:cs typeface="Gill Sans"/>
                <a:sym typeface="Gill Sans"/>
              </a:rPr>
              <a:t>Polygons</a:t>
            </a:r>
            <a:endParaRPr sz="1200" b="1" dirty="0">
              <a:latin typeface="Gill Sans"/>
              <a:ea typeface="Gill Sans"/>
              <a:cs typeface="Gill Sans"/>
              <a:sym typeface="Gill Sans"/>
            </a:endParaRPr>
          </a:p>
          <a:p>
            <a:pPr marL="914400" lvl="1" indent="-317500" algn="l" rtl="0">
              <a:spcBef>
                <a:spcPts val="1000"/>
              </a:spcBef>
              <a:spcAft>
                <a:spcPts val="0"/>
              </a:spcAft>
              <a:buSzPts val="1400"/>
              <a:buFont typeface="Gill Sans"/>
              <a:buChar char="○"/>
            </a:pPr>
            <a:r>
              <a:rPr lang="en" sz="1200" dirty="0">
                <a:latin typeface="Gill Sans"/>
                <a:ea typeface="Gill Sans"/>
                <a:cs typeface="Gill Sans"/>
                <a:sym typeface="Gill Sans"/>
              </a:rPr>
              <a:t>This course deals almost entirely with Polygons</a:t>
            </a:r>
            <a:endParaRPr sz="1200" dirty="0">
              <a:latin typeface="Gill Sans"/>
              <a:ea typeface="Gill Sans"/>
              <a:cs typeface="Gill Sans"/>
              <a:sym typeface="Gill Sans"/>
            </a:endParaRPr>
          </a:p>
          <a:p>
            <a:pPr marL="914400" lvl="1" indent="-317500" algn="l" rtl="0">
              <a:spcBef>
                <a:spcPts val="1000"/>
              </a:spcBef>
              <a:spcAft>
                <a:spcPts val="0"/>
              </a:spcAft>
              <a:buSzPts val="1400"/>
              <a:buFont typeface="Gill Sans"/>
              <a:buChar char="○"/>
            </a:pPr>
            <a:r>
              <a:rPr lang="en" sz="1200" dirty="0">
                <a:latin typeface="Gill Sans"/>
                <a:ea typeface="Gill Sans"/>
                <a:cs typeface="Gill Sans"/>
                <a:sym typeface="Gill Sans"/>
              </a:rPr>
              <a:t>Used more frequently than NURBS</a:t>
            </a:r>
            <a:endParaRPr sz="1200" dirty="0">
              <a:latin typeface="Gill Sans"/>
              <a:ea typeface="Gill Sans"/>
              <a:cs typeface="Gill Sans"/>
              <a:sym typeface="Gill Sans"/>
            </a:endParaRPr>
          </a:p>
          <a:p>
            <a:pPr marL="914400" lvl="1" indent="-317500" algn="l" rtl="0">
              <a:spcBef>
                <a:spcPts val="1000"/>
              </a:spcBef>
              <a:spcAft>
                <a:spcPts val="0"/>
              </a:spcAft>
              <a:buSzPts val="1400"/>
              <a:buFont typeface="Gill Sans"/>
              <a:buChar char="○"/>
            </a:pPr>
            <a:r>
              <a:rPr lang="en" sz="1200" dirty="0">
                <a:latin typeface="Gill Sans"/>
                <a:ea typeface="Gill Sans"/>
                <a:cs typeface="Gill Sans"/>
                <a:sym typeface="Gill Sans"/>
              </a:rPr>
              <a:t>“Curves” are composed of many small straight lines.</a:t>
            </a:r>
            <a:endParaRPr sz="1200" dirty="0">
              <a:latin typeface="Gill Sans"/>
              <a:ea typeface="Gill Sans"/>
              <a:cs typeface="Gill Sans"/>
              <a:sym typeface="Gill Sans"/>
            </a:endParaRPr>
          </a:p>
        </p:txBody>
      </p:sp>
      <p:pic>
        <p:nvPicPr>
          <p:cNvPr id="2" name="Picture 1" descr="The case for the humble PolySphere (A super simple proposal) - Blender and  CG Discussions - Blender Artists Community">
            <a:extLst>
              <a:ext uri="{FF2B5EF4-FFF2-40B4-BE49-F238E27FC236}">
                <a16:creationId xmlns:a16="http://schemas.microsoft.com/office/drawing/2014/main" id="{94B4D665-DCBE-BDE1-C751-80F55B14B69B}"/>
              </a:ext>
            </a:extLst>
          </p:cNvPr>
          <p:cNvPicPr>
            <a:picLocks noChangeAspect="1"/>
          </p:cNvPicPr>
          <p:nvPr/>
        </p:nvPicPr>
        <p:blipFill>
          <a:blip r:embed="rId3"/>
          <a:stretch>
            <a:fillRect/>
          </a:stretch>
        </p:blipFill>
        <p:spPr>
          <a:xfrm>
            <a:off x="5233988" y="1514475"/>
            <a:ext cx="3562350" cy="2000250"/>
          </a:xfrm>
          <a:prstGeom prst="rect">
            <a:avLst/>
          </a:prstGeom>
        </p:spPr>
      </p:pic>
      <p:cxnSp>
        <p:nvCxnSpPr>
          <p:cNvPr id="5" name="Connector: Elbow 4">
            <a:extLst>
              <a:ext uri="{FF2B5EF4-FFF2-40B4-BE49-F238E27FC236}">
                <a16:creationId xmlns:a16="http://schemas.microsoft.com/office/drawing/2014/main" id="{11F0E5D7-A273-FB4F-E7BD-F20D46D96F55}"/>
              </a:ext>
            </a:extLst>
          </p:cNvPr>
          <p:cNvCxnSpPr/>
          <p:nvPr/>
        </p:nvCxnSpPr>
        <p:spPr>
          <a:xfrm>
            <a:off x="4136232" y="1464469"/>
            <a:ext cx="1621630" cy="442912"/>
          </a:xfrm>
          <a:prstGeom prst="bentConnector3">
            <a:avLst/>
          </a:prstGeom>
          <a:noFill/>
          <a:ln w="25400" cap="flat">
            <a:solidFill>
              <a:srgbClr val="FF0000"/>
            </a:solidFill>
            <a:prstDash val="solid"/>
            <a:miter lim="400000"/>
            <a:tailEnd type="triangle"/>
          </a:ln>
          <a:effectLst/>
        </p:spPr>
        <p:style>
          <a:lnRef idx="0">
            <a:scrgbClr r="0" g="0" b="0"/>
          </a:lnRef>
          <a:fillRef idx="0">
            <a:scrgbClr r="0" g="0" b="0"/>
          </a:fillRef>
          <a:effectRef idx="0">
            <a:scrgbClr r="0" g="0" b="0"/>
          </a:effectRef>
          <a:fontRef idx="none"/>
        </p:style>
      </p:cxnSp>
      <p:cxnSp>
        <p:nvCxnSpPr>
          <p:cNvPr id="6" name="Connector: Elbow 5">
            <a:extLst>
              <a:ext uri="{FF2B5EF4-FFF2-40B4-BE49-F238E27FC236}">
                <a16:creationId xmlns:a16="http://schemas.microsoft.com/office/drawing/2014/main" id="{34DA0DA8-6B39-B1BD-3046-FF439BAFE317}"/>
              </a:ext>
            </a:extLst>
          </p:cNvPr>
          <p:cNvCxnSpPr>
            <a:cxnSpLocks/>
          </p:cNvCxnSpPr>
          <p:nvPr/>
        </p:nvCxnSpPr>
        <p:spPr>
          <a:xfrm flipV="1">
            <a:off x="3814762" y="3064668"/>
            <a:ext cx="3807617" cy="350044"/>
          </a:xfrm>
          <a:prstGeom prst="bentConnector3">
            <a:avLst/>
          </a:prstGeom>
          <a:noFill/>
          <a:ln w="25400" cap="flat">
            <a:solidFill>
              <a:srgbClr val="FF0000"/>
            </a:solidFill>
            <a:prstDash val="solid"/>
            <a:miter lim="400000"/>
            <a:tailEnd type="triangle"/>
          </a:ln>
          <a:effectLst/>
        </p:spPr>
        <p:style>
          <a:lnRef idx="0">
            <a:scrgbClr r="0" g="0" b="0"/>
          </a:lnRef>
          <a:fillRef idx="0">
            <a:scrgbClr r="0" g="0" b="0"/>
          </a:fillRef>
          <a:effectRef idx="0">
            <a:scrgbClr r="0" g="0" b="0"/>
          </a:effectRef>
          <a:fontRef idx="none"/>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 name="Picture 1" descr="A white ball on a grid&#10;&#10;Description automatically generated">
            <a:extLst>
              <a:ext uri="{FF2B5EF4-FFF2-40B4-BE49-F238E27FC236}">
                <a16:creationId xmlns:a16="http://schemas.microsoft.com/office/drawing/2014/main" id="{EEFD1B3A-986A-D964-C8D4-23693431C236}"/>
              </a:ext>
            </a:extLst>
          </p:cNvPr>
          <p:cNvPicPr>
            <a:picLocks noChangeAspect="1"/>
          </p:cNvPicPr>
          <p:nvPr/>
        </p:nvPicPr>
        <p:blipFill>
          <a:blip r:embed="rId3"/>
          <a:stretch>
            <a:fillRect/>
          </a:stretch>
        </p:blipFill>
        <p:spPr>
          <a:xfrm>
            <a:off x="159543" y="1045369"/>
            <a:ext cx="7439025" cy="3581400"/>
          </a:xfrm>
          <a:prstGeom prst="rect">
            <a:avLst/>
          </a:prstGeom>
        </p:spPr>
      </p:pic>
      <p:sp>
        <p:nvSpPr>
          <p:cNvPr id="284" name="Google Shape;284;p40"/>
          <p:cNvSpPr txBox="1"/>
          <p:nvPr/>
        </p:nvSpPr>
        <p:spPr>
          <a:xfrm>
            <a:off x="2898900" y="0"/>
            <a:ext cx="3346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a:latin typeface="Gill Sans"/>
                <a:ea typeface="Gill Sans"/>
                <a:cs typeface="Gill Sans"/>
                <a:sym typeface="Gill Sans"/>
              </a:rPr>
              <a:t>Areas</a:t>
            </a:r>
            <a:endParaRPr sz="3600" b="1">
              <a:latin typeface="Gill Sans"/>
              <a:ea typeface="Gill Sans"/>
              <a:cs typeface="Gill Sans"/>
              <a:sym typeface="Gill Sans"/>
            </a:endParaRPr>
          </a:p>
        </p:txBody>
      </p:sp>
      <p:sp>
        <p:nvSpPr>
          <p:cNvPr id="285" name="Google Shape;285;p40"/>
          <p:cNvSpPr/>
          <p:nvPr/>
        </p:nvSpPr>
        <p:spPr>
          <a:xfrm>
            <a:off x="212350" y="1101375"/>
            <a:ext cx="283200" cy="2205900"/>
          </a:xfrm>
          <a:prstGeom prst="rect">
            <a:avLst/>
          </a:prstGeom>
          <a:solidFill>
            <a:srgbClr val="00C7FF">
              <a:alpha val="4469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0"/>
          <p:cNvSpPr/>
          <p:nvPr/>
        </p:nvSpPr>
        <p:spPr>
          <a:xfrm>
            <a:off x="495475" y="1148475"/>
            <a:ext cx="3793500" cy="21117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latin typeface="Gill Sans"/>
                <a:ea typeface="Gill Sans"/>
                <a:cs typeface="Gill Sans"/>
                <a:sym typeface="Gill Sans"/>
              </a:rPr>
              <a:t>Modifiers: </a:t>
            </a:r>
            <a:endParaRPr sz="2400" b="1">
              <a:latin typeface="Gill Sans"/>
              <a:ea typeface="Gill Sans"/>
              <a:cs typeface="Gill Sans"/>
              <a:sym typeface="Gill Sans"/>
            </a:endParaRPr>
          </a:p>
          <a:p>
            <a:pPr marL="0" lvl="0" indent="0" algn="l" rtl="0">
              <a:spcBef>
                <a:spcPts val="0"/>
              </a:spcBef>
              <a:spcAft>
                <a:spcPts val="0"/>
              </a:spcAft>
              <a:buNone/>
            </a:pPr>
            <a:r>
              <a:rPr lang="en" sz="2400">
                <a:latin typeface="Gill Sans"/>
                <a:ea typeface="Gill Sans"/>
                <a:cs typeface="Gill Sans"/>
                <a:sym typeface="Gill Sans"/>
              </a:rPr>
              <a:t>These tools will help you move, scale, rotate objects in the scene</a:t>
            </a:r>
            <a:endParaRPr sz="2400">
              <a:latin typeface="Gill Sans"/>
              <a:ea typeface="Gill Sans"/>
              <a:cs typeface="Gill Sans"/>
              <a:sym typeface="Gill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1330500" y="6"/>
            <a:ext cx="6483000" cy="526200"/>
          </a:xfrm>
          <a:prstGeom prst="rect">
            <a:avLst/>
          </a:prstGeom>
        </p:spPr>
        <p:txBody>
          <a:bodyPr spcFirstLastPara="1" wrap="square" lIns="26775" tIns="26775" rIns="26775" bIns="26775" anchor="b" anchorCtr="0">
            <a:noAutofit/>
          </a:bodyPr>
          <a:lstStyle/>
          <a:p>
            <a:pPr marL="0" lvl="0" indent="0" algn="ctr" rtl="0">
              <a:spcBef>
                <a:spcPts val="1700"/>
              </a:spcBef>
              <a:spcAft>
                <a:spcPts val="0"/>
              </a:spcAft>
              <a:buNone/>
            </a:pPr>
            <a:r>
              <a:rPr lang="en" sz="1400"/>
              <a:t>VRAC Computer Aided Design (CAD) “Flavors”</a:t>
            </a:r>
            <a:endParaRPr sz="1400"/>
          </a:p>
        </p:txBody>
      </p:sp>
      <p:sp>
        <p:nvSpPr>
          <p:cNvPr id="77" name="Google Shape;77;p15"/>
          <p:cNvSpPr/>
          <p:nvPr/>
        </p:nvSpPr>
        <p:spPr>
          <a:xfrm>
            <a:off x="2760504" y="2571750"/>
            <a:ext cx="3333300" cy="1717800"/>
          </a:xfrm>
          <a:prstGeom prst="ellipse">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 name="Google Shape;78;p15"/>
          <p:cNvSpPr/>
          <p:nvPr/>
        </p:nvSpPr>
        <p:spPr>
          <a:xfrm>
            <a:off x="94050" y="853950"/>
            <a:ext cx="2859000" cy="1717800"/>
          </a:xfrm>
          <a:prstGeom prst="ellipse">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 name="Google Shape;79;p15"/>
          <p:cNvSpPr/>
          <p:nvPr/>
        </p:nvSpPr>
        <p:spPr>
          <a:xfrm>
            <a:off x="6190949" y="853950"/>
            <a:ext cx="2859000" cy="1717800"/>
          </a:xfrm>
          <a:prstGeom prst="ellipse">
            <a:avLst/>
          </a:prstGeom>
          <a:solidFill>
            <a:srgbClr val="BF9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 name="Google Shape;80;p15"/>
          <p:cNvSpPr/>
          <p:nvPr/>
        </p:nvSpPr>
        <p:spPr>
          <a:xfrm>
            <a:off x="2514800" y="903600"/>
            <a:ext cx="3824700" cy="19713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 name="Google Shape;81;p15"/>
          <p:cNvSpPr txBox="1"/>
          <p:nvPr/>
        </p:nvSpPr>
        <p:spPr>
          <a:xfrm>
            <a:off x="649000" y="974100"/>
            <a:ext cx="1707900" cy="1477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b="1" dirty="0">
                <a:solidFill>
                  <a:srgbClr val="FFFFFF"/>
                </a:solidFill>
                <a:latin typeface="Gill Sans"/>
                <a:ea typeface="Gill Sans"/>
                <a:cs typeface="Gill Sans"/>
                <a:sym typeface="Gill Sans"/>
              </a:rPr>
              <a:t>Digital Product Design (DPD)</a:t>
            </a:r>
            <a:endParaRPr sz="1400" b="1" dirty="0">
              <a:solidFill>
                <a:srgbClr val="FFFFFF"/>
              </a:solidFill>
              <a:latin typeface="Gill Sans"/>
              <a:ea typeface="Gill Sans"/>
              <a:cs typeface="Gill Sans"/>
              <a:sym typeface="Gill Sans"/>
            </a:endParaRPr>
          </a:p>
          <a:p>
            <a:pPr marL="0" lvl="0" indent="0" algn="ctr" rtl="0">
              <a:spcBef>
                <a:spcPts val="0"/>
              </a:spcBef>
              <a:spcAft>
                <a:spcPts val="0"/>
              </a:spcAft>
              <a:buNone/>
            </a:pPr>
            <a:r>
              <a:rPr lang="en" sz="1400" dirty="0">
                <a:solidFill>
                  <a:srgbClr val="FFFFFF"/>
                </a:solidFill>
                <a:latin typeface="Gill Sans"/>
                <a:ea typeface="Gill Sans"/>
                <a:cs typeface="Gill Sans"/>
                <a:sym typeface="Gill Sans"/>
              </a:rPr>
              <a:t>Concept Design</a:t>
            </a:r>
            <a:endParaRPr sz="1400" dirty="0">
              <a:solidFill>
                <a:srgbClr val="FFFFFF"/>
              </a:solidFill>
              <a:latin typeface="Gill Sans"/>
              <a:ea typeface="Gill Sans"/>
              <a:cs typeface="Gill Sans"/>
              <a:sym typeface="Gill Sans"/>
            </a:endParaRPr>
          </a:p>
          <a:p>
            <a:pPr marL="0" lvl="0" indent="0" algn="ctr" rtl="0">
              <a:spcBef>
                <a:spcPts val="0"/>
              </a:spcBef>
              <a:spcAft>
                <a:spcPts val="0"/>
              </a:spcAft>
              <a:buNone/>
            </a:pPr>
            <a:r>
              <a:rPr lang="en" sz="1400" dirty="0">
                <a:solidFill>
                  <a:srgbClr val="FFFFFF"/>
                </a:solidFill>
                <a:latin typeface="Gill Sans"/>
                <a:ea typeface="Gill Sans"/>
                <a:cs typeface="Gill Sans"/>
                <a:sym typeface="Gill Sans"/>
              </a:rPr>
              <a:t>Marketing</a:t>
            </a:r>
            <a:endParaRPr sz="1400" dirty="0">
              <a:solidFill>
                <a:srgbClr val="FFFFFF"/>
              </a:solidFill>
              <a:latin typeface="Gill Sans"/>
              <a:ea typeface="Gill Sans"/>
              <a:cs typeface="Gill Sans"/>
              <a:sym typeface="Gill Sans"/>
            </a:endParaRPr>
          </a:p>
          <a:p>
            <a:pPr marL="0" lvl="0" indent="0" algn="ctr" rtl="0">
              <a:spcBef>
                <a:spcPts val="0"/>
              </a:spcBef>
              <a:spcAft>
                <a:spcPts val="0"/>
              </a:spcAft>
              <a:buNone/>
            </a:pPr>
            <a:r>
              <a:rPr lang="en" sz="1400" dirty="0">
                <a:solidFill>
                  <a:srgbClr val="FFFFFF"/>
                </a:solidFill>
                <a:latin typeface="Gill Sans"/>
                <a:ea typeface="Gill Sans"/>
                <a:cs typeface="Gill Sans"/>
                <a:sym typeface="Gill Sans"/>
              </a:rPr>
              <a:t>Engineering</a:t>
            </a:r>
            <a:endParaRPr sz="1400" dirty="0">
              <a:solidFill>
                <a:srgbClr val="FFFFFF"/>
              </a:solidFill>
              <a:latin typeface="Gill Sans"/>
              <a:ea typeface="Gill Sans"/>
              <a:cs typeface="Gill Sans"/>
              <a:sym typeface="Gill Sans"/>
            </a:endParaRPr>
          </a:p>
          <a:p>
            <a:pPr marL="0" lvl="0" indent="0" algn="ctr" rtl="0">
              <a:spcBef>
                <a:spcPts val="0"/>
              </a:spcBef>
              <a:spcAft>
                <a:spcPts val="0"/>
              </a:spcAft>
              <a:buNone/>
            </a:pPr>
            <a:r>
              <a:rPr lang="en" sz="1400" dirty="0">
                <a:solidFill>
                  <a:srgbClr val="FFFFFF"/>
                </a:solidFill>
                <a:latin typeface="Gill Sans"/>
                <a:ea typeface="Gill Sans"/>
                <a:cs typeface="Gill Sans"/>
                <a:sym typeface="Gill Sans"/>
              </a:rPr>
              <a:t>Manufacturing</a:t>
            </a:r>
            <a:endParaRPr sz="1400" dirty="0">
              <a:solidFill>
                <a:srgbClr val="FFFFFF"/>
              </a:solidFill>
              <a:latin typeface="Gill Sans"/>
              <a:ea typeface="Gill Sans"/>
              <a:cs typeface="Gill Sans"/>
              <a:sym typeface="Gill Sans"/>
            </a:endParaRPr>
          </a:p>
        </p:txBody>
      </p:sp>
      <p:sp>
        <p:nvSpPr>
          <p:cNvPr id="82" name="Google Shape;82;p15"/>
          <p:cNvSpPr txBox="1"/>
          <p:nvPr/>
        </p:nvSpPr>
        <p:spPr>
          <a:xfrm>
            <a:off x="3573200" y="1639500"/>
            <a:ext cx="1707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b="1">
                <a:solidFill>
                  <a:srgbClr val="FFFFFF"/>
                </a:solidFill>
                <a:latin typeface="Gill Sans"/>
                <a:ea typeface="Gill Sans"/>
                <a:cs typeface="Gill Sans"/>
                <a:sym typeface="Gill Sans"/>
              </a:rPr>
              <a:t>VRAC</a:t>
            </a:r>
            <a:endParaRPr sz="1400" b="1">
              <a:solidFill>
                <a:srgbClr val="FFFFFF"/>
              </a:solidFill>
              <a:latin typeface="Gill Sans"/>
              <a:ea typeface="Gill Sans"/>
              <a:cs typeface="Gill Sans"/>
              <a:sym typeface="Gill Sans"/>
            </a:endParaRPr>
          </a:p>
        </p:txBody>
      </p:sp>
      <p:sp>
        <p:nvSpPr>
          <p:cNvPr id="83" name="Google Shape;83;p15"/>
          <p:cNvSpPr txBox="1"/>
          <p:nvPr/>
        </p:nvSpPr>
        <p:spPr>
          <a:xfrm>
            <a:off x="3083900" y="2825250"/>
            <a:ext cx="2686500" cy="126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b="1">
                <a:solidFill>
                  <a:srgbClr val="FFFFFF"/>
                </a:solidFill>
                <a:latin typeface="Gill Sans"/>
                <a:ea typeface="Gill Sans"/>
                <a:cs typeface="Gill Sans"/>
                <a:sym typeface="Gill Sans"/>
              </a:rPr>
              <a:t>Other Visualization Format</a:t>
            </a:r>
            <a:endParaRPr sz="1400" b="1">
              <a:solidFill>
                <a:srgbClr val="FFFFFF"/>
              </a:solidFill>
              <a:latin typeface="Gill Sans"/>
              <a:ea typeface="Gill Sans"/>
              <a:cs typeface="Gill Sans"/>
              <a:sym typeface="Gill Sans"/>
            </a:endParaRPr>
          </a:p>
          <a:p>
            <a:pPr marL="0" lvl="0" indent="0" algn="ctr" rtl="0">
              <a:spcBef>
                <a:spcPts val="0"/>
              </a:spcBef>
              <a:spcAft>
                <a:spcPts val="0"/>
              </a:spcAft>
              <a:buNone/>
            </a:pPr>
            <a:r>
              <a:rPr lang="en" sz="1400">
                <a:solidFill>
                  <a:srgbClr val="FFFFFF"/>
                </a:solidFill>
                <a:latin typeface="Gill Sans"/>
                <a:ea typeface="Gill Sans"/>
                <a:cs typeface="Gill Sans"/>
                <a:sym typeface="Gill Sans"/>
              </a:rPr>
              <a:t>Exchange/Conversion</a:t>
            </a:r>
            <a:endParaRPr sz="1400">
              <a:solidFill>
                <a:srgbClr val="FFFFFF"/>
              </a:solidFill>
              <a:latin typeface="Gill Sans"/>
              <a:ea typeface="Gill Sans"/>
              <a:cs typeface="Gill Sans"/>
              <a:sym typeface="Gill Sans"/>
            </a:endParaRPr>
          </a:p>
          <a:p>
            <a:pPr marL="0" lvl="0" indent="0" algn="ctr" rtl="0">
              <a:spcBef>
                <a:spcPts val="0"/>
              </a:spcBef>
              <a:spcAft>
                <a:spcPts val="0"/>
              </a:spcAft>
              <a:buNone/>
            </a:pPr>
            <a:r>
              <a:rPr lang="en" sz="1400">
                <a:solidFill>
                  <a:srgbClr val="FFFFFF"/>
                </a:solidFill>
                <a:latin typeface="Gill Sans"/>
                <a:ea typeface="Gill Sans"/>
                <a:cs typeface="Gill Sans"/>
                <a:sym typeface="Gill Sans"/>
              </a:rPr>
              <a:t>Post Processing</a:t>
            </a:r>
            <a:endParaRPr sz="1400">
              <a:solidFill>
                <a:srgbClr val="FFFFFF"/>
              </a:solidFill>
              <a:latin typeface="Gill Sans"/>
              <a:ea typeface="Gill Sans"/>
              <a:cs typeface="Gill Sans"/>
              <a:sym typeface="Gill Sans"/>
            </a:endParaRPr>
          </a:p>
        </p:txBody>
      </p:sp>
      <p:sp>
        <p:nvSpPr>
          <p:cNvPr id="84" name="Google Shape;84;p15"/>
          <p:cNvSpPr txBox="1"/>
          <p:nvPr/>
        </p:nvSpPr>
        <p:spPr>
          <a:xfrm>
            <a:off x="6497400" y="1189500"/>
            <a:ext cx="2246100" cy="104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b="1">
                <a:solidFill>
                  <a:srgbClr val="FFFFFF"/>
                </a:solidFill>
                <a:latin typeface="Gill Sans"/>
                <a:ea typeface="Gill Sans"/>
                <a:cs typeface="Gill Sans"/>
                <a:sym typeface="Gill Sans"/>
              </a:rPr>
              <a:t>Free-Form Modeling</a:t>
            </a:r>
            <a:endParaRPr sz="1400" b="1">
              <a:solidFill>
                <a:srgbClr val="FFFFFF"/>
              </a:solidFill>
              <a:latin typeface="Gill Sans"/>
              <a:ea typeface="Gill Sans"/>
              <a:cs typeface="Gill Sans"/>
              <a:sym typeface="Gill Sans"/>
            </a:endParaRPr>
          </a:p>
          <a:p>
            <a:pPr marL="0" lvl="0" indent="0" algn="ctr" rtl="0">
              <a:spcBef>
                <a:spcPts val="0"/>
              </a:spcBef>
              <a:spcAft>
                <a:spcPts val="0"/>
              </a:spcAft>
              <a:buNone/>
            </a:pPr>
            <a:r>
              <a:rPr lang="en" sz="1400">
                <a:solidFill>
                  <a:srgbClr val="FFFFFF"/>
                </a:solidFill>
                <a:latin typeface="Gill Sans"/>
                <a:ea typeface="Gill Sans"/>
                <a:cs typeface="Gill Sans"/>
                <a:sym typeface="Gill Sans"/>
              </a:rPr>
              <a:t>Design and Modeling</a:t>
            </a:r>
            <a:endParaRPr sz="1400">
              <a:solidFill>
                <a:srgbClr val="FFFFFF"/>
              </a:solidFill>
              <a:latin typeface="Gill Sans"/>
              <a:ea typeface="Gill Sans"/>
              <a:cs typeface="Gill Sans"/>
              <a:sym typeface="Gill Sans"/>
            </a:endParaRPr>
          </a:p>
          <a:p>
            <a:pPr marL="0" lvl="0" indent="0" algn="ctr" rtl="0">
              <a:spcBef>
                <a:spcPts val="0"/>
              </a:spcBef>
              <a:spcAft>
                <a:spcPts val="0"/>
              </a:spcAft>
              <a:buNone/>
            </a:pPr>
            <a:r>
              <a:rPr lang="en" sz="1400">
                <a:solidFill>
                  <a:srgbClr val="FFFFFF"/>
                </a:solidFill>
                <a:latin typeface="Gill Sans"/>
                <a:ea typeface="Gill Sans"/>
                <a:cs typeface="Gill Sans"/>
                <a:sym typeface="Gill Sans"/>
              </a:rPr>
              <a:t>Rendering and Animation</a:t>
            </a:r>
            <a:endParaRPr sz="1400">
              <a:solidFill>
                <a:srgbClr val="FFFFFF"/>
              </a:solidFill>
              <a:latin typeface="Gill Sans"/>
              <a:ea typeface="Gill Sans"/>
              <a:cs typeface="Gill Sans"/>
              <a:sym typeface="Gill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1"/>
          <p:cNvSpPr txBox="1">
            <a:spLocks noGrp="1"/>
          </p:cNvSpPr>
          <p:nvPr>
            <p:ph type="title"/>
          </p:nvPr>
        </p:nvSpPr>
        <p:spPr>
          <a:xfrm>
            <a:off x="1330525" y="5"/>
            <a:ext cx="6483000" cy="644400"/>
          </a:xfrm>
          <a:prstGeom prst="rect">
            <a:avLst/>
          </a:prstGeom>
        </p:spPr>
        <p:txBody>
          <a:bodyPr spcFirstLastPara="1" wrap="square" lIns="26775" tIns="26775" rIns="26775" bIns="26775" anchor="b" anchorCtr="0">
            <a:noAutofit/>
          </a:bodyPr>
          <a:lstStyle/>
          <a:p>
            <a:pPr marL="0" lvl="0" indent="0" algn="ctr" rtl="0">
              <a:spcBef>
                <a:spcPts val="1700"/>
              </a:spcBef>
              <a:spcAft>
                <a:spcPts val="0"/>
              </a:spcAft>
              <a:buNone/>
            </a:pPr>
            <a:r>
              <a:rPr lang="en"/>
              <a:t>Modifying Your Mesh</a:t>
            </a:r>
            <a:endParaRPr/>
          </a:p>
        </p:txBody>
      </p:sp>
      <p:sp>
        <p:nvSpPr>
          <p:cNvPr id="292" name="Google Shape;292;p41"/>
          <p:cNvSpPr txBox="1">
            <a:spLocks noGrp="1"/>
          </p:cNvSpPr>
          <p:nvPr>
            <p:ph type="body" idx="1"/>
          </p:nvPr>
        </p:nvSpPr>
        <p:spPr>
          <a:xfrm>
            <a:off x="0" y="644400"/>
            <a:ext cx="4695300" cy="1687800"/>
          </a:xfrm>
          <a:prstGeom prst="rect">
            <a:avLst/>
          </a:prstGeom>
        </p:spPr>
        <p:txBody>
          <a:bodyPr spcFirstLastPara="1" wrap="square" lIns="26775" tIns="26775" rIns="26775" bIns="26775" anchor="t" anchorCtr="0">
            <a:noAutofit/>
          </a:bodyPr>
          <a:lstStyle/>
          <a:p>
            <a:pPr marL="457200" lvl="0" indent="-317500" algn="l" rtl="0">
              <a:lnSpc>
                <a:spcPct val="100000"/>
              </a:lnSpc>
              <a:spcBef>
                <a:spcPts val="1000"/>
              </a:spcBef>
              <a:spcAft>
                <a:spcPts val="0"/>
              </a:spcAft>
              <a:buSzPts val="1400"/>
              <a:buChar char="●"/>
            </a:pPr>
            <a:r>
              <a:rPr lang="en" sz="1200" dirty="0"/>
              <a:t>Move:</a:t>
            </a:r>
            <a:endParaRPr sz="1200" dirty="0"/>
          </a:p>
          <a:p>
            <a:pPr marL="914400" lvl="1" indent="-317500" algn="l" rtl="0">
              <a:lnSpc>
                <a:spcPct val="100000"/>
              </a:lnSpc>
              <a:spcBef>
                <a:spcPts val="1000"/>
              </a:spcBef>
              <a:spcAft>
                <a:spcPts val="0"/>
              </a:spcAft>
              <a:buSzPts val="1400"/>
              <a:buChar char="○"/>
            </a:pPr>
            <a:r>
              <a:rPr lang="en" sz="1200" dirty="0"/>
              <a:t>Hotkey</a:t>
            </a:r>
            <a:r>
              <a:rPr lang="en" sz="1200" b="0" dirty="0"/>
              <a:t>: G</a:t>
            </a:r>
            <a:endParaRPr sz="1200" b="0" dirty="0"/>
          </a:p>
          <a:p>
            <a:pPr marL="457200" lvl="0" indent="-317500" algn="l" rtl="0">
              <a:lnSpc>
                <a:spcPct val="100000"/>
              </a:lnSpc>
              <a:spcBef>
                <a:spcPts val="1000"/>
              </a:spcBef>
              <a:spcAft>
                <a:spcPts val="0"/>
              </a:spcAft>
              <a:buSzPts val="1400"/>
              <a:buChar char="●"/>
            </a:pPr>
            <a:r>
              <a:rPr lang="en" sz="1200" dirty="0"/>
              <a:t>Scale:</a:t>
            </a:r>
            <a:endParaRPr sz="1200" dirty="0"/>
          </a:p>
          <a:p>
            <a:pPr marL="914400" lvl="1" indent="-317500" algn="l" rtl="0">
              <a:lnSpc>
                <a:spcPct val="100000"/>
              </a:lnSpc>
              <a:spcBef>
                <a:spcPts val="1000"/>
              </a:spcBef>
              <a:spcAft>
                <a:spcPts val="0"/>
              </a:spcAft>
              <a:buSzPts val="1400"/>
              <a:buChar char="○"/>
            </a:pPr>
            <a:r>
              <a:rPr lang="en" sz="1200" dirty="0"/>
              <a:t>Hotkey</a:t>
            </a:r>
            <a:r>
              <a:rPr lang="en" sz="1200" b="0" dirty="0"/>
              <a:t>: S</a:t>
            </a:r>
            <a:endParaRPr sz="1200" b="0" dirty="0"/>
          </a:p>
          <a:p>
            <a:pPr marL="457200" lvl="0" indent="-317500" algn="l" rtl="0">
              <a:lnSpc>
                <a:spcPct val="100000"/>
              </a:lnSpc>
              <a:spcBef>
                <a:spcPts val="1000"/>
              </a:spcBef>
              <a:spcAft>
                <a:spcPts val="0"/>
              </a:spcAft>
              <a:buSzPts val="1400"/>
              <a:buChar char="●"/>
            </a:pPr>
            <a:r>
              <a:rPr lang="en" sz="1200" dirty="0"/>
              <a:t>Rotate: </a:t>
            </a:r>
            <a:endParaRPr sz="1200" dirty="0"/>
          </a:p>
          <a:p>
            <a:pPr marL="914400" lvl="1" indent="-317500" algn="l" rtl="0">
              <a:lnSpc>
                <a:spcPct val="100000"/>
              </a:lnSpc>
              <a:spcBef>
                <a:spcPts val="1000"/>
              </a:spcBef>
              <a:spcAft>
                <a:spcPts val="0"/>
              </a:spcAft>
              <a:buSzPts val="1400"/>
              <a:buChar char="○"/>
            </a:pPr>
            <a:r>
              <a:rPr lang="en" sz="1200" dirty="0"/>
              <a:t>Hotkey</a:t>
            </a:r>
            <a:r>
              <a:rPr lang="en" sz="1200" b="0" dirty="0"/>
              <a:t>: R</a:t>
            </a:r>
            <a:endParaRPr sz="1200" b="0" dirty="0"/>
          </a:p>
          <a:p>
            <a:pPr marL="457200" lvl="0" indent="-317500" algn="l" rtl="0">
              <a:lnSpc>
                <a:spcPct val="100000"/>
              </a:lnSpc>
              <a:spcBef>
                <a:spcPts val="1000"/>
              </a:spcBef>
              <a:spcAft>
                <a:spcPts val="0"/>
              </a:spcAft>
              <a:buSzPts val="1400"/>
              <a:buChar char="●"/>
            </a:pPr>
            <a:r>
              <a:rPr lang="en" sz="1200" dirty="0"/>
              <a:t>Duplicate:</a:t>
            </a:r>
            <a:endParaRPr sz="1200" dirty="0"/>
          </a:p>
          <a:p>
            <a:pPr marL="914400" lvl="1" indent="-317500" algn="l" rtl="0">
              <a:lnSpc>
                <a:spcPct val="100000"/>
              </a:lnSpc>
              <a:spcBef>
                <a:spcPts val="1000"/>
              </a:spcBef>
              <a:spcAft>
                <a:spcPts val="0"/>
              </a:spcAft>
              <a:buSzPts val="1400"/>
              <a:buChar char="○"/>
            </a:pPr>
            <a:r>
              <a:rPr lang="en" sz="1200" dirty="0"/>
              <a:t>Hotkey</a:t>
            </a:r>
            <a:r>
              <a:rPr lang="en" sz="1200" b="0" dirty="0"/>
              <a:t>: Shift + D</a:t>
            </a:r>
            <a:endParaRPr sz="1200" b="0" dirty="0"/>
          </a:p>
          <a:p>
            <a:pPr marL="457200" lvl="0" indent="-317500" algn="l" rtl="0">
              <a:lnSpc>
                <a:spcPct val="100000"/>
              </a:lnSpc>
              <a:spcBef>
                <a:spcPts val="1000"/>
              </a:spcBef>
              <a:spcAft>
                <a:spcPts val="0"/>
              </a:spcAft>
              <a:buSzPts val="1400"/>
              <a:buChar char="●"/>
            </a:pPr>
            <a:r>
              <a:rPr lang="en" sz="1200" dirty="0"/>
              <a:t>Restrict Modification:</a:t>
            </a:r>
            <a:endParaRPr sz="1200" dirty="0"/>
          </a:p>
          <a:p>
            <a:pPr marL="914400" lvl="1" indent="-317500" algn="l" rtl="0">
              <a:lnSpc>
                <a:spcPct val="100000"/>
              </a:lnSpc>
              <a:spcBef>
                <a:spcPts val="1000"/>
              </a:spcBef>
              <a:spcAft>
                <a:spcPts val="0"/>
              </a:spcAft>
              <a:buSzPts val="1400"/>
              <a:buChar char="○"/>
            </a:pPr>
            <a:r>
              <a:rPr lang="en" sz="1200" b="0" dirty="0"/>
              <a:t>To move, scale, etc along specific axis: </a:t>
            </a:r>
            <a:endParaRPr sz="1200" b="0" dirty="0"/>
          </a:p>
          <a:p>
            <a:pPr marL="914400" lvl="1" indent="-317500" algn="l" rtl="0">
              <a:lnSpc>
                <a:spcPct val="100000"/>
              </a:lnSpc>
              <a:spcBef>
                <a:spcPts val="1000"/>
              </a:spcBef>
              <a:spcAft>
                <a:spcPts val="0"/>
              </a:spcAft>
              <a:buSzPts val="1400"/>
              <a:buChar char="○"/>
            </a:pPr>
            <a:r>
              <a:rPr lang="en" sz="1200" b="0" dirty="0"/>
              <a:t>Modifier followed by x/y/z (depending on axis you want to modify)</a:t>
            </a:r>
            <a:endParaRPr sz="1200" b="0" dirty="0"/>
          </a:p>
        </p:txBody>
      </p:sp>
      <p:pic>
        <p:nvPicPr>
          <p:cNvPr id="293" name="Google Shape;293;p41"/>
          <p:cNvPicPr preferRelativeResize="0"/>
          <p:nvPr/>
        </p:nvPicPr>
        <p:blipFill>
          <a:blip r:embed="rId3">
            <a:alphaModFix/>
          </a:blip>
          <a:stretch>
            <a:fillRect/>
          </a:stretch>
        </p:blipFill>
        <p:spPr>
          <a:xfrm>
            <a:off x="4695300" y="1576225"/>
            <a:ext cx="4105642" cy="2506501"/>
          </a:xfrm>
          <a:prstGeom prst="rect">
            <a:avLst/>
          </a:prstGeom>
          <a:noFill/>
          <a:ln>
            <a:noFill/>
          </a:ln>
        </p:spPr>
      </p:pic>
      <p:sp>
        <p:nvSpPr>
          <p:cNvPr id="294" name="Google Shape;294;p41"/>
          <p:cNvSpPr txBox="1"/>
          <p:nvPr/>
        </p:nvSpPr>
        <p:spPr>
          <a:xfrm>
            <a:off x="4978575" y="1083625"/>
            <a:ext cx="35391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latin typeface="Gill Sans"/>
                <a:ea typeface="Gill Sans"/>
                <a:cs typeface="Gill Sans"/>
                <a:sym typeface="Gill Sans"/>
              </a:rPr>
              <a:t>Scaling Example: </a:t>
            </a:r>
            <a:endParaRPr sz="2000" b="1">
              <a:latin typeface="Gill Sans"/>
              <a:ea typeface="Gill Sans"/>
              <a:cs typeface="Gill Sans"/>
              <a:sym typeface="Gill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2"/>
          <p:cNvSpPr txBox="1">
            <a:spLocks noGrp="1"/>
          </p:cNvSpPr>
          <p:nvPr>
            <p:ph type="title"/>
          </p:nvPr>
        </p:nvSpPr>
        <p:spPr>
          <a:xfrm>
            <a:off x="1330500" y="5"/>
            <a:ext cx="6483000" cy="644400"/>
          </a:xfrm>
          <a:prstGeom prst="rect">
            <a:avLst/>
          </a:prstGeom>
        </p:spPr>
        <p:txBody>
          <a:bodyPr spcFirstLastPara="1" wrap="square" lIns="26775" tIns="26775" rIns="26775" bIns="26775" anchor="b" anchorCtr="0">
            <a:noAutofit/>
          </a:bodyPr>
          <a:lstStyle/>
          <a:p>
            <a:pPr marL="0" lvl="0" indent="0" algn="ctr" rtl="0">
              <a:spcBef>
                <a:spcPts val="1700"/>
              </a:spcBef>
              <a:spcAft>
                <a:spcPts val="0"/>
              </a:spcAft>
              <a:buNone/>
            </a:pPr>
            <a:r>
              <a:rPr lang="en"/>
              <a:t>Snapping</a:t>
            </a:r>
            <a:endParaRPr/>
          </a:p>
        </p:txBody>
      </p:sp>
      <p:pic>
        <p:nvPicPr>
          <p:cNvPr id="300" name="Google Shape;300;p42"/>
          <p:cNvPicPr preferRelativeResize="0"/>
          <p:nvPr/>
        </p:nvPicPr>
        <p:blipFill>
          <a:blip r:embed="rId3">
            <a:alphaModFix/>
          </a:blip>
          <a:stretch>
            <a:fillRect/>
          </a:stretch>
        </p:blipFill>
        <p:spPr>
          <a:xfrm>
            <a:off x="898513" y="644400"/>
            <a:ext cx="7346976" cy="4227551"/>
          </a:xfrm>
          <a:prstGeom prst="rect">
            <a:avLst/>
          </a:prstGeom>
          <a:noFill/>
          <a:ln>
            <a:noFill/>
          </a:ln>
        </p:spPr>
      </p:pic>
      <p:sp>
        <p:nvSpPr>
          <p:cNvPr id="301" name="Google Shape;301;p42"/>
          <p:cNvSpPr/>
          <p:nvPr/>
        </p:nvSpPr>
        <p:spPr>
          <a:xfrm>
            <a:off x="3749550" y="806525"/>
            <a:ext cx="566400" cy="294900"/>
          </a:xfrm>
          <a:prstGeom prst="rect">
            <a:avLst/>
          </a:prstGeom>
          <a:solidFill>
            <a:srgbClr val="FF0000">
              <a:alpha val="5195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2"/>
          <p:cNvSpPr/>
          <p:nvPr/>
        </p:nvSpPr>
        <p:spPr>
          <a:xfrm>
            <a:off x="630750" y="1046275"/>
            <a:ext cx="2907300" cy="1581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latin typeface="Gill Sans"/>
                <a:ea typeface="Gill Sans"/>
                <a:cs typeface="Gill Sans"/>
                <a:sym typeface="Gill Sans"/>
              </a:rPr>
              <a:t>The magnet icon at the top of the screen provides different snapping settings.</a:t>
            </a:r>
            <a:endParaRPr sz="1400" dirty="0">
              <a:latin typeface="Gill Sans"/>
              <a:ea typeface="Gill Sans"/>
              <a:cs typeface="Gill Sans"/>
              <a:sym typeface="Gill Sans"/>
            </a:endParaRPr>
          </a:p>
          <a:p>
            <a:pPr marL="0" lvl="0" indent="0" algn="l" rtl="0">
              <a:spcBef>
                <a:spcPts val="0"/>
              </a:spcBef>
              <a:spcAft>
                <a:spcPts val="0"/>
              </a:spcAft>
              <a:buNone/>
            </a:pPr>
            <a:endParaRPr sz="1400" dirty="0">
              <a:latin typeface="Gill Sans"/>
              <a:ea typeface="Gill Sans"/>
              <a:cs typeface="Gill Sans"/>
              <a:sym typeface="Gill Sans"/>
            </a:endParaRPr>
          </a:p>
          <a:p>
            <a:pPr marL="0" lvl="0" indent="0" algn="l" rtl="0">
              <a:spcBef>
                <a:spcPts val="0"/>
              </a:spcBef>
              <a:spcAft>
                <a:spcPts val="0"/>
              </a:spcAft>
              <a:buNone/>
            </a:pPr>
            <a:endParaRPr sz="4000" dirty="0"/>
          </a:p>
        </p:txBody>
      </p:sp>
      <p:cxnSp>
        <p:nvCxnSpPr>
          <p:cNvPr id="303" name="Google Shape;303;p42"/>
          <p:cNvCxnSpPr>
            <a:endCxn id="301" idx="1"/>
          </p:cNvCxnSpPr>
          <p:nvPr/>
        </p:nvCxnSpPr>
        <p:spPr>
          <a:xfrm rot="10800000" flipH="1">
            <a:off x="3370350" y="953975"/>
            <a:ext cx="379200" cy="284100"/>
          </a:xfrm>
          <a:prstGeom prst="straightConnector1">
            <a:avLst/>
          </a:prstGeom>
          <a:noFill/>
          <a:ln w="38100" cap="flat" cmpd="sng">
            <a:solidFill>
              <a:srgbClr val="FF0000"/>
            </a:solidFill>
            <a:prstDash val="solid"/>
            <a:round/>
            <a:headEnd type="none" w="med" len="med"/>
            <a:tailEnd type="triangle" w="med" len="med"/>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3"/>
          <p:cNvSpPr txBox="1">
            <a:spLocks noGrp="1"/>
          </p:cNvSpPr>
          <p:nvPr>
            <p:ph type="title"/>
          </p:nvPr>
        </p:nvSpPr>
        <p:spPr>
          <a:xfrm>
            <a:off x="1330500" y="5"/>
            <a:ext cx="6483000" cy="644400"/>
          </a:xfrm>
          <a:prstGeom prst="rect">
            <a:avLst/>
          </a:prstGeom>
        </p:spPr>
        <p:txBody>
          <a:bodyPr spcFirstLastPara="1" wrap="square" lIns="26775" tIns="26775" rIns="26775" bIns="26775" anchor="b" anchorCtr="0">
            <a:noAutofit/>
          </a:bodyPr>
          <a:lstStyle/>
          <a:p>
            <a:pPr marL="0" lvl="0" indent="0" algn="ctr" rtl="0">
              <a:spcBef>
                <a:spcPts val="1700"/>
              </a:spcBef>
              <a:spcAft>
                <a:spcPts val="0"/>
              </a:spcAft>
              <a:buNone/>
            </a:pPr>
            <a:r>
              <a:rPr lang="en"/>
              <a:t>Snapping</a:t>
            </a:r>
            <a:endParaRPr/>
          </a:p>
        </p:txBody>
      </p:sp>
      <p:pic>
        <p:nvPicPr>
          <p:cNvPr id="309" name="Google Shape;309;p43"/>
          <p:cNvPicPr preferRelativeResize="0"/>
          <p:nvPr/>
        </p:nvPicPr>
        <p:blipFill>
          <a:blip r:embed="rId3">
            <a:alphaModFix/>
          </a:blip>
          <a:stretch>
            <a:fillRect/>
          </a:stretch>
        </p:blipFill>
        <p:spPr>
          <a:xfrm>
            <a:off x="709625" y="644405"/>
            <a:ext cx="7724749" cy="4194297"/>
          </a:xfrm>
          <a:prstGeom prst="rect">
            <a:avLst/>
          </a:prstGeom>
          <a:noFill/>
          <a:ln>
            <a:noFill/>
          </a:ln>
        </p:spPr>
      </p:pic>
      <p:sp>
        <p:nvSpPr>
          <p:cNvPr id="310" name="Google Shape;310;p43"/>
          <p:cNvSpPr/>
          <p:nvPr/>
        </p:nvSpPr>
        <p:spPr>
          <a:xfrm>
            <a:off x="709625" y="644400"/>
            <a:ext cx="3201300" cy="11952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17500" algn="l" rtl="0">
              <a:spcBef>
                <a:spcPts val="0"/>
              </a:spcBef>
              <a:spcAft>
                <a:spcPts val="0"/>
              </a:spcAft>
              <a:buSzPts val="1400"/>
              <a:buFont typeface="Gill Sans"/>
              <a:buChar char="●"/>
            </a:pPr>
            <a:r>
              <a:rPr lang="en" sz="1400" dirty="0">
                <a:latin typeface="Gill Sans"/>
                <a:ea typeface="Gill Sans"/>
                <a:cs typeface="Gill Sans"/>
                <a:sym typeface="Gill Sans"/>
              </a:rPr>
              <a:t>Snapping helps line objects up</a:t>
            </a:r>
            <a:endParaRPr sz="1400" dirty="0">
              <a:latin typeface="Gill Sans"/>
              <a:ea typeface="Gill Sans"/>
              <a:cs typeface="Gill Sans"/>
              <a:sym typeface="Gill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4"/>
          <p:cNvSpPr txBox="1">
            <a:spLocks noGrp="1"/>
          </p:cNvSpPr>
          <p:nvPr>
            <p:ph type="title"/>
          </p:nvPr>
        </p:nvSpPr>
        <p:spPr>
          <a:xfrm>
            <a:off x="1330525" y="5"/>
            <a:ext cx="6483000" cy="644400"/>
          </a:xfrm>
          <a:prstGeom prst="rect">
            <a:avLst/>
          </a:prstGeom>
        </p:spPr>
        <p:txBody>
          <a:bodyPr spcFirstLastPara="1" wrap="square" lIns="26775" tIns="26775" rIns="26775" bIns="26775" anchor="b" anchorCtr="0">
            <a:noAutofit/>
          </a:bodyPr>
          <a:lstStyle/>
          <a:p>
            <a:pPr marL="0" lvl="0" indent="0" algn="ctr" rtl="0">
              <a:spcBef>
                <a:spcPts val="1700"/>
              </a:spcBef>
              <a:spcAft>
                <a:spcPts val="0"/>
              </a:spcAft>
              <a:buNone/>
            </a:pPr>
            <a:r>
              <a:rPr lang="en"/>
              <a:t>Modifying Vertices</a:t>
            </a:r>
            <a:endParaRPr/>
          </a:p>
        </p:txBody>
      </p:sp>
      <p:pic>
        <p:nvPicPr>
          <p:cNvPr id="316" name="Google Shape;316;p44"/>
          <p:cNvPicPr preferRelativeResize="0"/>
          <p:nvPr/>
        </p:nvPicPr>
        <p:blipFill>
          <a:blip r:embed="rId3">
            <a:alphaModFix/>
          </a:blip>
          <a:stretch>
            <a:fillRect/>
          </a:stretch>
        </p:blipFill>
        <p:spPr>
          <a:xfrm>
            <a:off x="660602" y="644400"/>
            <a:ext cx="7822850" cy="4184551"/>
          </a:xfrm>
          <a:prstGeom prst="rect">
            <a:avLst/>
          </a:prstGeom>
          <a:noFill/>
          <a:ln>
            <a:noFill/>
          </a:ln>
        </p:spPr>
      </p:pic>
      <p:sp>
        <p:nvSpPr>
          <p:cNvPr id="317" name="Google Shape;317;p44"/>
          <p:cNvSpPr/>
          <p:nvPr/>
        </p:nvSpPr>
        <p:spPr>
          <a:xfrm>
            <a:off x="1250475" y="3834025"/>
            <a:ext cx="6712500" cy="9948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Gill Sans"/>
                <a:ea typeface="Gill Sans"/>
                <a:cs typeface="Gill Sans"/>
                <a:sym typeface="Gill Sans"/>
              </a:rPr>
              <a:t>A sphere is really just a collection of straight lines and squares. The points in the corners of these squares are called vertices and we can push and pull them to make our sphere look different.</a:t>
            </a:r>
            <a:endParaRPr sz="1800">
              <a:latin typeface="Gill Sans"/>
              <a:ea typeface="Gill Sans"/>
              <a:cs typeface="Gill Sans"/>
              <a:sym typeface="Gill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321"/>
        <p:cNvGrpSpPr/>
        <p:nvPr/>
      </p:nvGrpSpPr>
      <p:grpSpPr>
        <a:xfrm>
          <a:off x="0" y="0"/>
          <a:ext cx="0" cy="0"/>
          <a:chOff x="0" y="0"/>
          <a:chExt cx="0" cy="0"/>
        </a:xfrm>
      </p:grpSpPr>
      <p:sp>
        <p:nvSpPr>
          <p:cNvPr id="322" name="Google Shape;322;p45"/>
          <p:cNvSpPr txBox="1">
            <a:spLocks noGrp="1"/>
          </p:cNvSpPr>
          <p:nvPr>
            <p:ph type="title"/>
          </p:nvPr>
        </p:nvSpPr>
        <p:spPr>
          <a:xfrm>
            <a:off x="1330525" y="5"/>
            <a:ext cx="6483000" cy="644400"/>
          </a:xfrm>
          <a:prstGeom prst="rect">
            <a:avLst/>
          </a:prstGeom>
        </p:spPr>
        <p:txBody>
          <a:bodyPr spcFirstLastPara="1" wrap="square" lIns="26775" tIns="26775" rIns="26775" bIns="26775" anchor="b" anchorCtr="0">
            <a:noAutofit/>
          </a:bodyPr>
          <a:lstStyle/>
          <a:p>
            <a:pPr marL="0" lvl="0" indent="0" algn="ctr" rtl="0">
              <a:spcBef>
                <a:spcPts val="1700"/>
              </a:spcBef>
              <a:spcAft>
                <a:spcPts val="0"/>
              </a:spcAft>
              <a:buNone/>
            </a:pPr>
            <a:r>
              <a:rPr lang="en"/>
              <a:t>Modifying Vertices</a:t>
            </a:r>
            <a:endParaRPr/>
          </a:p>
        </p:txBody>
      </p:sp>
      <p:pic>
        <p:nvPicPr>
          <p:cNvPr id="323" name="Google Shape;323;p45"/>
          <p:cNvPicPr preferRelativeResize="0"/>
          <p:nvPr/>
        </p:nvPicPr>
        <p:blipFill>
          <a:blip r:embed="rId3">
            <a:alphaModFix/>
          </a:blip>
          <a:stretch>
            <a:fillRect/>
          </a:stretch>
        </p:blipFill>
        <p:spPr>
          <a:xfrm>
            <a:off x="660602" y="644400"/>
            <a:ext cx="7822850" cy="4184551"/>
          </a:xfrm>
          <a:prstGeom prst="rect">
            <a:avLst/>
          </a:prstGeom>
          <a:noFill/>
          <a:ln>
            <a:noFill/>
          </a:ln>
        </p:spPr>
      </p:pic>
      <p:sp>
        <p:nvSpPr>
          <p:cNvPr id="324" name="Google Shape;324;p45"/>
          <p:cNvSpPr/>
          <p:nvPr/>
        </p:nvSpPr>
        <p:spPr>
          <a:xfrm>
            <a:off x="1250475" y="3834025"/>
            <a:ext cx="6712500" cy="9948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Gill Sans"/>
                <a:ea typeface="Gill Sans"/>
                <a:cs typeface="Gill Sans"/>
                <a:sym typeface="Gill Sans"/>
              </a:rPr>
              <a:t>A sphere is really just a collection of straight lines and squares. The points of these squares are called vertices and we can push and pull them to make our sphere look different.</a:t>
            </a:r>
            <a:endParaRPr sz="1800">
              <a:latin typeface="Gill Sans"/>
              <a:ea typeface="Gill Sans"/>
              <a:cs typeface="Gill Sans"/>
              <a:sym typeface="Gill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46"/>
          <p:cNvPicPr preferRelativeResize="0"/>
          <p:nvPr/>
        </p:nvPicPr>
        <p:blipFill>
          <a:blip r:embed="rId3">
            <a:alphaModFix/>
          </a:blip>
          <a:stretch>
            <a:fillRect/>
          </a:stretch>
        </p:blipFill>
        <p:spPr>
          <a:xfrm>
            <a:off x="152400" y="836625"/>
            <a:ext cx="8839202" cy="4375843"/>
          </a:xfrm>
          <a:prstGeom prst="rect">
            <a:avLst/>
          </a:prstGeom>
          <a:noFill/>
          <a:ln>
            <a:noFill/>
          </a:ln>
        </p:spPr>
      </p:pic>
      <p:sp>
        <p:nvSpPr>
          <p:cNvPr id="330" name="Google Shape;330;p46"/>
          <p:cNvSpPr txBox="1"/>
          <p:nvPr/>
        </p:nvSpPr>
        <p:spPr>
          <a:xfrm>
            <a:off x="2329050" y="97725"/>
            <a:ext cx="4485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a:latin typeface="Gill Sans"/>
                <a:ea typeface="Gill Sans"/>
                <a:cs typeface="Gill Sans"/>
                <a:sym typeface="Gill Sans"/>
              </a:rPr>
              <a:t>Vertex Editing:</a:t>
            </a:r>
            <a:endParaRPr sz="3600" b="1">
              <a:latin typeface="Gill Sans"/>
              <a:ea typeface="Gill Sans"/>
              <a:cs typeface="Gill Sans"/>
              <a:sym typeface="Gill Sans"/>
            </a:endParaRPr>
          </a:p>
        </p:txBody>
      </p:sp>
      <p:sp>
        <p:nvSpPr>
          <p:cNvPr id="331" name="Google Shape;331;p46"/>
          <p:cNvSpPr/>
          <p:nvPr/>
        </p:nvSpPr>
        <p:spPr>
          <a:xfrm>
            <a:off x="495475" y="778600"/>
            <a:ext cx="743100" cy="259500"/>
          </a:xfrm>
          <a:prstGeom prst="rect">
            <a:avLst/>
          </a:prstGeom>
          <a:solidFill>
            <a:srgbClr val="FF0000">
              <a:alpha val="5195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6"/>
          <p:cNvSpPr/>
          <p:nvPr/>
        </p:nvSpPr>
        <p:spPr>
          <a:xfrm>
            <a:off x="495475" y="1038100"/>
            <a:ext cx="3550800" cy="1395469"/>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61950" algn="l" rtl="0">
              <a:spcBef>
                <a:spcPts val="0"/>
              </a:spcBef>
              <a:spcAft>
                <a:spcPts val="0"/>
              </a:spcAft>
              <a:buSzPts val="2100"/>
              <a:buFont typeface="Gill Sans"/>
              <a:buChar char="●"/>
            </a:pPr>
            <a:r>
              <a:rPr lang="en" sz="1400" dirty="0">
                <a:latin typeface="Gill Sans"/>
                <a:ea typeface="Gill Sans"/>
                <a:cs typeface="Gill Sans"/>
                <a:sym typeface="Gill Sans"/>
              </a:rPr>
              <a:t>Select the object you want to edit.</a:t>
            </a:r>
            <a:endParaRPr sz="1400" dirty="0">
              <a:latin typeface="Gill Sans"/>
              <a:ea typeface="Gill Sans"/>
              <a:cs typeface="Gill Sans"/>
              <a:sym typeface="Gill Sans"/>
            </a:endParaRPr>
          </a:p>
          <a:p>
            <a:pPr marL="457200" lvl="0" indent="-361950" algn="l" rtl="0">
              <a:spcBef>
                <a:spcPts val="0"/>
              </a:spcBef>
              <a:spcAft>
                <a:spcPts val="0"/>
              </a:spcAft>
              <a:buSzPts val="2100"/>
              <a:buFont typeface="Gill Sans"/>
              <a:buChar char="●"/>
            </a:pPr>
            <a:r>
              <a:rPr lang="en" sz="1400" dirty="0">
                <a:latin typeface="Gill Sans"/>
                <a:ea typeface="Gill Sans"/>
                <a:cs typeface="Gill Sans"/>
                <a:sym typeface="Gill Sans"/>
              </a:rPr>
              <a:t>Change “Object mode” to “Edit Mode”</a:t>
            </a:r>
            <a:endParaRPr sz="1400" dirty="0">
              <a:latin typeface="Gill Sans"/>
              <a:ea typeface="Gill Sans"/>
              <a:cs typeface="Gill Sans"/>
              <a:sym typeface="Gill Sans"/>
            </a:endParaRPr>
          </a:p>
          <a:p>
            <a:pPr marL="457200" lvl="0" indent="-361950" algn="l" rtl="0">
              <a:spcBef>
                <a:spcPts val="0"/>
              </a:spcBef>
              <a:spcAft>
                <a:spcPts val="0"/>
              </a:spcAft>
              <a:buSzPts val="2100"/>
              <a:buFont typeface="Gill Sans"/>
              <a:buChar char="●"/>
            </a:pPr>
            <a:r>
              <a:rPr lang="en" sz="1400" dirty="0">
                <a:latin typeface="Gill Sans"/>
                <a:ea typeface="Gill Sans"/>
                <a:cs typeface="Gill Sans"/>
                <a:sym typeface="Gill Sans"/>
              </a:rPr>
              <a:t>Edit those vertices!</a:t>
            </a:r>
            <a:endParaRPr sz="1400" dirty="0">
              <a:latin typeface="Gill Sans"/>
              <a:ea typeface="Gill Sans"/>
              <a:cs typeface="Gill Sans"/>
              <a:sym typeface="Gill Sans"/>
            </a:endParaRPr>
          </a:p>
          <a:p>
            <a:pPr marL="457200" lvl="0" indent="-361950" algn="l" rtl="0">
              <a:spcBef>
                <a:spcPts val="0"/>
              </a:spcBef>
              <a:spcAft>
                <a:spcPts val="0"/>
              </a:spcAft>
              <a:buSzPts val="2100"/>
              <a:buFont typeface="Gill Sans"/>
              <a:buChar char="●"/>
            </a:pPr>
            <a:r>
              <a:rPr lang="en" sz="1400" dirty="0">
                <a:latin typeface="Gill Sans"/>
                <a:ea typeface="Gill Sans"/>
                <a:cs typeface="Gill Sans"/>
                <a:sym typeface="Gill Sans"/>
              </a:rPr>
              <a:t>Tip: ‘Tab’ can be used to quickly swap editing modes</a:t>
            </a:r>
            <a:endParaRPr sz="1400" dirty="0">
              <a:latin typeface="Gill Sans"/>
              <a:ea typeface="Gill Sans"/>
              <a:cs typeface="Gill Sans"/>
              <a:sym typeface="Gill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7"/>
          <p:cNvSpPr txBox="1">
            <a:spLocks noGrp="1"/>
          </p:cNvSpPr>
          <p:nvPr>
            <p:ph type="title"/>
          </p:nvPr>
        </p:nvSpPr>
        <p:spPr>
          <a:xfrm>
            <a:off x="1330500" y="6"/>
            <a:ext cx="6483000" cy="495900"/>
          </a:xfrm>
          <a:prstGeom prst="rect">
            <a:avLst/>
          </a:prstGeom>
        </p:spPr>
        <p:txBody>
          <a:bodyPr spcFirstLastPara="1" wrap="square" lIns="26775" tIns="26775" rIns="26775" bIns="26775" anchor="b" anchorCtr="0">
            <a:noAutofit/>
          </a:bodyPr>
          <a:lstStyle/>
          <a:p>
            <a:pPr marL="0" lvl="0" indent="0" algn="ctr" rtl="0">
              <a:spcBef>
                <a:spcPts val="1700"/>
              </a:spcBef>
              <a:spcAft>
                <a:spcPts val="0"/>
              </a:spcAft>
              <a:buNone/>
            </a:pPr>
            <a:r>
              <a:rPr lang="en"/>
              <a:t>Break Time!</a:t>
            </a:r>
            <a:endParaRPr/>
          </a:p>
        </p:txBody>
      </p:sp>
      <p:pic>
        <p:nvPicPr>
          <p:cNvPr id="2" name="Picture 1" descr="Medieval House - Night Low Poly Stylised - Finished Projects - Blender  Artists Community">
            <a:extLst>
              <a:ext uri="{FF2B5EF4-FFF2-40B4-BE49-F238E27FC236}">
                <a16:creationId xmlns:a16="http://schemas.microsoft.com/office/drawing/2014/main" id="{D164F34D-7F92-FA16-5739-DAC98E86058E}"/>
              </a:ext>
            </a:extLst>
          </p:cNvPr>
          <p:cNvPicPr>
            <a:picLocks noChangeAspect="1"/>
          </p:cNvPicPr>
          <p:nvPr/>
        </p:nvPicPr>
        <p:blipFill>
          <a:blip r:embed="rId3"/>
          <a:stretch>
            <a:fillRect/>
          </a:stretch>
        </p:blipFill>
        <p:spPr>
          <a:xfrm>
            <a:off x="2606633" y="495052"/>
            <a:ext cx="3930732" cy="392331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8"/>
          <p:cNvSpPr txBox="1">
            <a:spLocks noGrp="1"/>
          </p:cNvSpPr>
          <p:nvPr>
            <p:ph type="title"/>
          </p:nvPr>
        </p:nvSpPr>
        <p:spPr>
          <a:xfrm>
            <a:off x="1330525" y="5"/>
            <a:ext cx="6483000" cy="644400"/>
          </a:xfrm>
          <a:prstGeom prst="rect">
            <a:avLst/>
          </a:prstGeom>
        </p:spPr>
        <p:txBody>
          <a:bodyPr spcFirstLastPara="1" wrap="square" lIns="26775" tIns="26775" rIns="26775" bIns="26775" anchor="b" anchorCtr="0">
            <a:noAutofit/>
          </a:bodyPr>
          <a:lstStyle/>
          <a:p>
            <a:pPr marL="0" lvl="0" indent="0" algn="ctr" rtl="0">
              <a:spcBef>
                <a:spcPts val="1700"/>
              </a:spcBef>
              <a:spcAft>
                <a:spcPts val="0"/>
              </a:spcAft>
              <a:buNone/>
            </a:pPr>
            <a:r>
              <a:rPr lang="en"/>
              <a:t>Vertex Mini Activity</a:t>
            </a:r>
            <a:endParaRPr/>
          </a:p>
        </p:txBody>
      </p:sp>
      <p:pic>
        <p:nvPicPr>
          <p:cNvPr id="344" name="Google Shape;344;p48"/>
          <p:cNvPicPr preferRelativeResize="0"/>
          <p:nvPr/>
        </p:nvPicPr>
        <p:blipFill>
          <a:blip r:embed="rId3">
            <a:alphaModFix/>
          </a:blip>
          <a:stretch>
            <a:fillRect/>
          </a:stretch>
        </p:blipFill>
        <p:spPr>
          <a:xfrm>
            <a:off x="4438825" y="644405"/>
            <a:ext cx="4705181" cy="4194296"/>
          </a:xfrm>
          <a:prstGeom prst="rect">
            <a:avLst/>
          </a:prstGeom>
          <a:noFill/>
          <a:ln>
            <a:noFill/>
          </a:ln>
        </p:spPr>
      </p:pic>
      <p:sp>
        <p:nvSpPr>
          <p:cNvPr id="345" name="Google Shape;345;p48"/>
          <p:cNvSpPr txBox="1"/>
          <p:nvPr/>
        </p:nvSpPr>
        <p:spPr>
          <a:xfrm>
            <a:off x="259525" y="637050"/>
            <a:ext cx="3763200" cy="350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Gill Sans"/>
                <a:ea typeface="Gill Sans"/>
                <a:cs typeface="Gill Sans"/>
                <a:sym typeface="Gill Sans"/>
              </a:rPr>
              <a:t>Mini Activity</a:t>
            </a:r>
            <a:endParaRPr sz="1800" b="1">
              <a:latin typeface="Gill Sans"/>
              <a:ea typeface="Gill Sans"/>
              <a:cs typeface="Gill Sans"/>
              <a:sym typeface="Gill Sans"/>
            </a:endParaRPr>
          </a:p>
          <a:p>
            <a:pPr marL="457200" lvl="0" indent="-342900" algn="l" rtl="0">
              <a:spcBef>
                <a:spcPts val="0"/>
              </a:spcBef>
              <a:spcAft>
                <a:spcPts val="0"/>
              </a:spcAft>
              <a:buSzPts val="1800"/>
              <a:buFont typeface="Gill Sans"/>
              <a:buChar char="●"/>
            </a:pPr>
            <a:r>
              <a:rPr lang="en" sz="1800">
                <a:latin typeface="Gill Sans"/>
                <a:ea typeface="Gill Sans"/>
                <a:cs typeface="Gill Sans"/>
                <a:sym typeface="Gill Sans"/>
              </a:rPr>
              <a:t>This cat face started out as just a sphere</a:t>
            </a:r>
            <a:endParaRPr sz="1800">
              <a:latin typeface="Gill Sans"/>
              <a:ea typeface="Gill Sans"/>
              <a:cs typeface="Gill Sans"/>
              <a:sym typeface="Gill Sans"/>
            </a:endParaRPr>
          </a:p>
          <a:p>
            <a:pPr marL="457200" lvl="0" indent="-342900" algn="l" rtl="0">
              <a:spcBef>
                <a:spcPts val="0"/>
              </a:spcBef>
              <a:spcAft>
                <a:spcPts val="0"/>
              </a:spcAft>
              <a:buSzPts val="1800"/>
              <a:buFont typeface="Gill Sans"/>
              <a:buChar char="●"/>
            </a:pPr>
            <a:r>
              <a:rPr lang="en" sz="1800">
                <a:latin typeface="Gill Sans"/>
                <a:ea typeface="Gill Sans"/>
                <a:cs typeface="Gill Sans"/>
                <a:sym typeface="Gill Sans"/>
              </a:rPr>
              <a:t>Edit a standard mesh shape into something fun</a:t>
            </a:r>
            <a:endParaRPr sz="1800">
              <a:latin typeface="Gill Sans"/>
              <a:ea typeface="Gill Sans"/>
              <a:cs typeface="Gill Sans"/>
              <a:sym typeface="Gill Sans"/>
            </a:endParaRPr>
          </a:p>
          <a:p>
            <a:pPr marL="457200" lvl="0" indent="-342900" algn="l" rtl="0">
              <a:spcBef>
                <a:spcPts val="0"/>
              </a:spcBef>
              <a:spcAft>
                <a:spcPts val="0"/>
              </a:spcAft>
              <a:buSzPts val="1800"/>
              <a:buFont typeface="Gill Sans"/>
              <a:buChar char="●"/>
            </a:pPr>
            <a:r>
              <a:rPr lang="en" sz="1800">
                <a:latin typeface="Gill Sans"/>
                <a:ea typeface="Gill Sans"/>
                <a:cs typeface="Gill Sans"/>
                <a:sym typeface="Gill Sans"/>
              </a:rPr>
              <a:t>Questions:</a:t>
            </a:r>
            <a:endParaRPr sz="1800">
              <a:latin typeface="Gill Sans"/>
              <a:ea typeface="Gill Sans"/>
              <a:cs typeface="Gill Sans"/>
              <a:sym typeface="Gill Sans"/>
            </a:endParaRPr>
          </a:p>
          <a:p>
            <a:pPr marL="914400" lvl="1" indent="-342900" algn="l" rtl="0">
              <a:spcBef>
                <a:spcPts val="0"/>
              </a:spcBef>
              <a:spcAft>
                <a:spcPts val="0"/>
              </a:spcAft>
              <a:buSzPts val="1800"/>
              <a:buFont typeface="Gill Sans"/>
              <a:buChar char="○"/>
            </a:pPr>
            <a:r>
              <a:rPr lang="en" sz="1800">
                <a:latin typeface="Gill Sans"/>
                <a:ea typeface="Gill Sans"/>
                <a:cs typeface="Gill Sans"/>
                <a:sym typeface="Gill Sans"/>
              </a:rPr>
              <a:t>What happens if a vertex is deleted?</a:t>
            </a:r>
            <a:endParaRPr sz="1800">
              <a:latin typeface="Gill Sans"/>
              <a:ea typeface="Gill Sans"/>
              <a:cs typeface="Gill Sans"/>
              <a:sym typeface="Gill Sans"/>
            </a:endParaRPr>
          </a:p>
          <a:p>
            <a:pPr marL="914400" lvl="1" indent="-342900" algn="l" rtl="0">
              <a:spcBef>
                <a:spcPts val="0"/>
              </a:spcBef>
              <a:spcAft>
                <a:spcPts val="0"/>
              </a:spcAft>
              <a:buSzPts val="1800"/>
              <a:buFont typeface="Gill Sans"/>
              <a:buChar char="○"/>
            </a:pPr>
            <a:r>
              <a:rPr lang="en" sz="1800">
                <a:latin typeface="Gill Sans"/>
                <a:ea typeface="Gill Sans"/>
                <a:cs typeface="Gill Sans"/>
                <a:sym typeface="Gill Sans"/>
              </a:rPr>
              <a:t>Can you add a vertex back once it is deleted?</a:t>
            </a:r>
            <a:endParaRPr sz="1800">
              <a:latin typeface="Gill Sans"/>
              <a:ea typeface="Gill Sans"/>
              <a:cs typeface="Gill Sans"/>
              <a:sym typeface="Gill Sans"/>
            </a:endParaRPr>
          </a:p>
          <a:p>
            <a:pPr marL="914400" lvl="1" indent="-342900" algn="l" rtl="0">
              <a:spcBef>
                <a:spcPts val="0"/>
              </a:spcBef>
              <a:spcAft>
                <a:spcPts val="0"/>
              </a:spcAft>
              <a:buSzPts val="1800"/>
              <a:buFont typeface="Gill Sans"/>
              <a:buChar char="○"/>
            </a:pPr>
            <a:r>
              <a:rPr lang="en" sz="1800">
                <a:latin typeface="Gill Sans"/>
                <a:ea typeface="Gill Sans"/>
                <a:cs typeface="Gill Sans"/>
                <a:sym typeface="Gill Sans"/>
              </a:rPr>
              <a:t>What if you want more vertices?</a:t>
            </a:r>
            <a:endParaRPr sz="1800">
              <a:latin typeface="Gill Sans"/>
              <a:ea typeface="Gill Sans"/>
              <a:cs typeface="Gill Sans"/>
              <a:sym typeface="Gill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9"/>
          <p:cNvSpPr txBox="1">
            <a:spLocks noGrp="1"/>
          </p:cNvSpPr>
          <p:nvPr>
            <p:ph type="title"/>
          </p:nvPr>
        </p:nvSpPr>
        <p:spPr>
          <a:xfrm>
            <a:off x="1330525" y="5"/>
            <a:ext cx="6483000" cy="644400"/>
          </a:xfrm>
          <a:prstGeom prst="rect">
            <a:avLst/>
          </a:prstGeom>
        </p:spPr>
        <p:txBody>
          <a:bodyPr spcFirstLastPara="1" wrap="square" lIns="26775" tIns="26775" rIns="26775" bIns="26775" anchor="b" anchorCtr="0">
            <a:noAutofit/>
          </a:bodyPr>
          <a:lstStyle/>
          <a:p>
            <a:pPr marL="0" lvl="0" indent="0" algn="ctr" rtl="0">
              <a:spcBef>
                <a:spcPts val="1700"/>
              </a:spcBef>
              <a:spcAft>
                <a:spcPts val="0"/>
              </a:spcAft>
              <a:buNone/>
            </a:pPr>
            <a:r>
              <a:rPr lang="en"/>
              <a:t>Vertex Mini Activity (Bonus)</a:t>
            </a:r>
            <a:endParaRPr/>
          </a:p>
        </p:txBody>
      </p:sp>
      <p:sp>
        <p:nvSpPr>
          <p:cNvPr id="351" name="Google Shape;351;p49"/>
          <p:cNvSpPr txBox="1"/>
          <p:nvPr/>
        </p:nvSpPr>
        <p:spPr>
          <a:xfrm>
            <a:off x="283125" y="2406075"/>
            <a:ext cx="3763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Gill Sans"/>
                <a:ea typeface="Gill Sans"/>
                <a:cs typeface="Gill Sans"/>
                <a:sym typeface="Gill Sans"/>
              </a:rPr>
              <a:t>What if you wanted to smooth out your shape? How would you do that? </a:t>
            </a:r>
            <a:endParaRPr sz="1800">
              <a:latin typeface="Gill Sans"/>
              <a:ea typeface="Gill Sans"/>
              <a:cs typeface="Gill Sans"/>
              <a:sym typeface="Gill Sans"/>
            </a:endParaRPr>
          </a:p>
        </p:txBody>
      </p:sp>
      <p:pic>
        <p:nvPicPr>
          <p:cNvPr id="352" name="Google Shape;352;p49"/>
          <p:cNvPicPr preferRelativeResize="0"/>
          <p:nvPr/>
        </p:nvPicPr>
        <p:blipFill>
          <a:blip r:embed="rId3">
            <a:alphaModFix/>
          </a:blip>
          <a:stretch>
            <a:fillRect/>
          </a:stretch>
        </p:blipFill>
        <p:spPr>
          <a:xfrm>
            <a:off x="4175125" y="796805"/>
            <a:ext cx="4816474" cy="395744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0"/>
          <p:cNvSpPr txBox="1">
            <a:spLocks noGrp="1"/>
          </p:cNvSpPr>
          <p:nvPr>
            <p:ph type="title"/>
          </p:nvPr>
        </p:nvSpPr>
        <p:spPr>
          <a:xfrm>
            <a:off x="1330525" y="5"/>
            <a:ext cx="6483000" cy="637200"/>
          </a:xfrm>
          <a:prstGeom prst="rect">
            <a:avLst/>
          </a:prstGeom>
        </p:spPr>
        <p:txBody>
          <a:bodyPr spcFirstLastPara="1" wrap="square" lIns="26775" tIns="26775" rIns="26775" bIns="26775" anchor="b" anchorCtr="0">
            <a:noAutofit/>
          </a:bodyPr>
          <a:lstStyle/>
          <a:p>
            <a:pPr marL="0" lvl="0" indent="0" algn="ctr" rtl="0">
              <a:spcBef>
                <a:spcPts val="1700"/>
              </a:spcBef>
              <a:spcAft>
                <a:spcPts val="0"/>
              </a:spcAft>
              <a:buNone/>
            </a:pPr>
            <a:r>
              <a:rPr lang="en"/>
              <a:t>Today’s Mini Creation</a:t>
            </a:r>
            <a:endParaRPr/>
          </a:p>
        </p:txBody>
      </p:sp>
      <p:sp>
        <p:nvSpPr>
          <p:cNvPr id="358" name="Google Shape;358;p50"/>
          <p:cNvSpPr txBox="1"/>
          <p:nvPr/>
        </p:nvSpPr>
        <p:spPr>
          <a:xfrm>
            <a:off x="424037" y="2326281"/>
            <a:ext cx="2760600" cy="24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dirty="0">
                <a:solidFill>
                  <a:srgbClr val="FF0000"/>
                </a:solidFill>
                <a:latin typeface="Gill Sans"/>
                <a:ea typeface="Gill Sans"/>
                <a:cs typeface="Gill Sans"/>
                <a:sym typeface="Gill Sans"/>
              </a:rPr>
              <a:t>Stage II: 3 Objects</a:t>
            </a:r>
            <a:endParaRPr sz="1800" b="1" dirty="0">
              <a:solidFill>
                <a:srgbClr val="FF0000"/>
              </a:solidFill>
              <a:latin typeface="Gill Sans"/>
              <a:ea typeface="Gill Sans"/>
              <a:cs typeface="Gill Sans"/>
              <a:sym typeface="Gill Sans"/>
            </a:endParaRPr>
          </a:p>
          <a:p>
            <a:pPr marL="457200" indent="-342900" algn="l" rtl="0">
              <a:buSzPts val="1800"/>
              <a:buFont typeface="Gill Sans"/>
              <a:buChar char="●"/>
            </a:pPr>
            <a:r>
              <a:rPr lang="en" sz="1800" dirty="0">
                <a:latin typeface="Gill Sans"/>
                <a:ea typeface="Gill Sans"/>
                <a:cs typeface="Gill Sans"/>
                <a:sym typeface="Gill Sans"/>
              </a:rPr>
              <a:t>Create a building </a:t>
            </a:r>
            <a:endParaRPr sz="1800">
              <a:latin typeface="Gill Sans"/>
              <a:ea typeface="Gill Sans"/>
              <a:cs typeface="Gill Sans"/>
              <a:sym typeface="Gill Sans"/>
            </a:endParaRPr>
          </a:p>
          <a:p>
            <a:pPr marL="914400" lvl="1" indent="-342900" algn="l" rtl="0">
              <a:spcBef>
                <a:spcPts val="0"/>
              </a:spcBef>
              <a:spcAft>
                <a:spcPts val="0"/>
              </a:spcAft>
              <a:buSzPts val="1800"/>
              <a:buFont typeface="Gill Sans"/>
              <a:buChar char="○"/>
            </a:pPr>
            <a:r>
              <a:rPr lang="en" sz="1800" dirty="0">
                <a:latin typeface="Gill Sans"/>
                <a:ea typeface="Gill Sans"/>
                <a:cs typeface="Gill Sans"/>
                <a:sym typeface="Gill Sans"/>
              </a:rPr>
              <a:t>House</a:t>
            </a:r>
            <a:endParaRPr sz="1800" dirty="0">
              <a:latin typeface="Gill Sans"/>
              <a:ea typeface="Gill Sans"/>
              <a:cs typeface="Gill Sans"/>
              <a:sym typeface="Gill Sans"/>
            </a:endParaRPr>
          </a:p>
          <a:p>
            <a:pPr marL="914400" lvl="1" indent="-342900" algn="l" rtl="0">
              <a:spcBef>
                <a:spcPts val="0"/>
              </a:spcBef>
              <a:spcAft>
                <a:spcPts val="0"/>
              </a:spcAft>
              <a:buSzPts val="1800"/>
              <a:buFont typeface="Gill Sans"/>
              <a:buChar char="○"/>
            </a:pPr>
            <a:r>
              <a:rPr lang="en" sz="1800" dirty="0">
                <a:latin typeface="Gill Sans"/>
                <a:ea typeface="Gill Sans"/>
                <a:cs typeface="Gill Sans"/>
                <a:sym typeface="Gill Sans"/>
              </a:rPr>
              <a:t>Shed</a:t>
            </a:r>
            <a:endParaRPr sz="1800" dirty="0">
              <a:latin typeface="Gill Sans"/>
              <a:ea typeface="Gill Sans"/>
              <a:cs typeface="Gill Sans"/>
              <a:sym typeface="Gill Sans"/>
            </a:endParaRPr>
          </a:p>
          <a:p>
            <a:pPr marL="457200" indent="-342900" algn="l" rtl="0">
              <a:buSzPts val="1800"/>
              <a:buFont typeface="Gill Sans"/>
              <a:buChar char="●"/>
            </a:pPr>
            <a:r>
              <a:rPr lang="en" sz="1800" dirty="0">
                <a:latin typeface="Gill Sans"/>
                <a:ea typeface="Gill Sans"/>
                <a:cs typeface="Gill Sans"/>
                <a:sym typeface="Gill Sans"/>
              </a:rPr>
              <a:t>Landscape/ground </a:t>
            </a:r>
            <a:endParaRPr sz="1800">
              <a:latin typeface="Gill Sans"/>
              <a:ea typeface="Gill Sans"/>
              <a:cs typeface="Gill Sans"/>
              <a:sym typeface="Gill Sans"/>
            </a:endParaRPr>
          </a:p>
          <a:p>
            <a:pPr marL="457200" lvl="0" indent="-342900" algn="l" rtl="0">
              <a:spcBef>
                <a:spcPts val="0"/>
              </a:spcBef>
              <a:spcAft>
                <a:spcPts val="0"/>
              </a:spcAft>
              <a:buSzPts val="1800"/>
              <a:buFont typeface="Gill Sans"/>
              <a:buChar char="●"/>
            </a:pPr>
            <a:r>
              <a:rPr lang="en" sz="1800" dirty="0">
                <a:latin typeface="Gill Sans"/>
                <a:ea typeface="Gill Sans"/>
                <a:cs typeface="Gill Sans"/>
                <a:sym typeface="Gill Sans"/>
              </a:rPr>
              <a:t>Yard feature</a:t>
            </a:r>
            <a:endParaRPr sz="1800" dirty="0">
              <a:latin typeface="Gill Sans"/>
              <a:ea typeface="Gill Sans"/>
              <a:cs typeface="Gill Sans"/>
              <a:sym typeface="Gill Sans"/>
            </a:endParaRPr>
          </a:p>
          <a:p>
            <a:pPr marL="914400" lvl="1" indent="-342900" algn="l" rtl="0">
              <a:spcBef>
                <a:spcPts val="0"/>
              </a:spcBef>
              <a:spcAft>
                <a:spcPts val="0"/>
              </a:spcAft>
              <a:buSzPts val="1800"/>
              <a:buFont typeface="Gill Sans"/>
              <a:buChar char="○"/>
            </a:pPr>
            <a:r>
              <a:rPr lang="en" sz="1800" dirty="0">
                <a:latin typeface="Gill Sans"/>
                <a:ea typeface="Gill Sans"/>
                <a:cs typeface="Gill Sans"/>
                <a:sym typeface="Gill Sans"/>
              </a:rPr>
              <a:t>Wagon</a:t>
            </a:r>
            <a:endParaRPr sz="1800" dirty="0">
              <a:latin typeface="Gill Sans"/>
              <a:ea typeface="Gill Sans"/>
              <a:cs typeface="Gill Sans"/>
              <a:sym typeface="Gill Sans"/>
            </a:endParaRPr>
          </a:p>
          <a:p>
            <a:pPr marL="914400" lvl="1" indent="-342900" algn="l" rtl="0">
              <a:spcBef>
                <a:spcPts val="0"/>
              </a:spcBef>
              <a:spcAft>
                <a:spcPts val="0"/>
              </a:spcAft>
              <a:buSzPts val="1800"/>
              <a:buFont typeface="Gill Sans"/>
              <a:buChar char="○"/>
            </a:pPr>
            <a:r>
              <a:rPr lang="en" sz="1800" dirty="0">
                <a:latin typeface="Gill Sans"/>
                <a:ea typeface="Gill Sans"/>
                <a:cs typeface="Gill Sans"/>
                <a:sym typeface="Gill Sans"/>
              </a:rPr>
              <a:t>Tree/bush</a:t>
            </a:r>
            <a:endParaRPr sz="1800" dirty="0">
              <a:latin typeface="Gill Sans"/>
              <a:ea typeface="Gill Sans"/>
              <a:cs typeface="Gill Sans"/>
              <a:sym typeface="Gill Sans"/>
            </a:endParaRPr>
          </a:p>
        </p:txBody>
      </p:sp>
      <p:sp>
        <p:nvSpPr>
          <p:cNvPr id="359" name="Google Shape;359;p50"/>
          <p:cNvSpPr txBox="1"/>
          <p:nvPr/>
        </p:nvSpPr>
        <p:spPr>
          <a:xfrm>
            <a:off x="3348737" y="2326281"/>
            <a:ext cx="26361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dirty="0">
                <a:solidFill>
                  <a:srgbClr val="FF9900"/>
                </a:solidFill>
                <a:latin typeface="Gill Sans"/>
                <a:ea typeface="Gill Sans"/>
                <a:cs typeface="Gill Sans"/>
                <a:sym typeface="Gill Sans"/>
              </a:rPr>
              <a:t>Stage III: 2 Objects</a:t>
            </a:r>
            <a:endParaRPr sz="1800" b="1" dirty="0">
              <a:solidFill>
                <a:srgbClr val="FF9900"/>
              </a:solidFill>
              <a:latin typeface="Gill Sans"/>
              <a:ea typeface="Gill Sans"/>
              <a:cs typeface="Gill Sans"/>
              <a:sym typeface="Gill Sans"/>
            </a:endParaRPr>
          </a:p>
          <a:p>
            <a:pPr marL="457200" lvl="0" indent="-342900" algn="l" rtl="0">
              <a:spcBef>
                <a:spcPts val="0"/>
              </a:spcBef>
              <a:spcAft>
                <a:spcPts val="0"/>
              </a:spcAft>
              <a:buSzPts val="1800"/>
              <a:buFont typeface="Gill Sans"/>
              <a:buChar char="●"/>
            </a:pPr>
            <a:r>
              <a:rPr lang="en" sz="1800" dirty="0">
                <a:latin typeface="Gill Sans"/>
                <a:ea typeface="Gill Sans"/>
                <a:cs typeface="Gill Sans"/>
                <a:sym typeface="Gill Sans"/>
              </a:rPr>
              <a:t>Landscaping feature</a:t>
            </a:r>
            <a:endParaRPr sz="1800" dirty="0">
              <a:latin typeface="Gill Sans"/>
              <a:ea typeface="Gill Sans"/>
              <a:cs typeface="Gill Sans"/>
              <a:sym typeface="Gill Sans"/>
            </a:endParaRPr>
          </a:p>
          <a:p>
            <a:pPr marL="914400" lvl="1" indent="-342900" algn="l" rtl="0">
              <a:spcBef>
                <a:spcPts val="0"/>
              </a:spcBef>
              <a:spcAft>
                <a:spcPts val="0"/>
              </a:spcAft>
              <a:buSzPts val="1800"/>
              <a:buFont typeface="Gill Sans"/>
              <a:buChar char="○"/>
            </a:pPr>
            <a:r>
              <a:rPr lang="en" sz="1800" dirty="0">
                <a:latin typeface="Gill Sans"/>
                <a:ea typeface="Gill Sans"/>
                <a:cs typeface="Gill Sans"/>
                <a:sym typeface="Gill Sans"/>
              </a:rPr>
              <a:t>Rocks	</a:t>
            </a:r>
            <a:endParaRPr sz="1800" dirty="0">
              <a:latin typeface="Gill Sans"/>
              <a:ea typeface="Gill Sans"/>
              <a:cs typeface="Gill Sans"/>
              <a:sym typeface="Gill Sans"/>
            </a:endParaRPr>
          </a:p>
          <a:p>
            <a:pPr marL="914400" lvl="1" indent="-342900" algn="l" rtl="0">
              <a:spcBef>
                <a:spcPts val="0"/>
              </a:spcBef>
              <a:spcAft>
                <a:spcPts val="0"/>
              </a:spcAft>
              <a:buSzPts val="1800"/>
              <a:buFont typeface="Gill Sans"/>
              <a:buChar char="○"/>
            </a:pPr>
            <a:r>
              <a:rPr lang="en" sz="1800" dirty="0">
                <a:latin typeface="Gill Sans"/>
                <a:ea typeface="Gill Sans"/>
                <a:cs typeface="Gill Sans"/>
                <a:sym typeface="Gill Sans"/>
              </a:rPr>
              <a:t>Walking path</a:t>
            </a:r>
            <a:endParaRPr sz="1800" dirty="0">
              <a:latin typeface="Gill Sans"/>
              <a:ea typeface="Gill Sans"/>
              <a:cs typeface="Gill Sans"/>
              <a:sym typeface="Gill Sans"/>
            </a:endParaRPr>
          </a:p>
          <a:p>
            <a:pPr marL="457200" lvl="0" indent="-342900" algn="l" rtl="0">
              <a:spcBef>
                <a:spcPts val="0"/>
              </a:spcBef>
              <a:spcAft>
                <a:spcPts val="0"/>
              </a:spcAft>
              <a:buSzPts val="1800"/>
              <a:buFont typeface="Gill Sans"/>
              <a:buChar char="●"/>
            </a:pPr>
            <a:r>
              <a:rPr lang="en" sz="1800" dirty="0">
                <a:latin typeface="Gill Sans"/>
                <a:ea typeface="Gill Sans"/>
                <a:cs typeface="Gill Sans"/>
                <a:sym typeface="Gill Sans"/>
              </a:rPr>
              <a:t>Details to building:</a:t>
            </a:r>
            <a:endParaRPr sz="1800" dirty="0">
              <a:latin typeface="Gill Sans"/>
              <a:ea typeface="Gill Sans"/>
              <a:cs typeface="Gill Sans"/>
              <a:sym typeface="Gill Sans"/>
            </a:endParaRPr>
          </a:p>
          <a:p>
            <a:pPr marL="914400" lvl="1" indent="-342900" algn="l" rtl="0">
              <a:spcBef>
                <a:spcPts val="0"/>
              </a:spcBef>
              <a:spcAft>
                <a:spcPts val="0"/>
              </a:spcAft>
              <a:buSzPts val="1800"/>
              <a:buFont typeface="Gill Sans"/>
              <a:buChar char="○"/>
            </a:pPr>
            <a:r>
              <a:rPr lang="en" sz="1800" dirty="0">
                <a:latin typeface="Gill Sans"/>
                <a:ea typeface="Gill Sans"/>
                <a:cs typeface="Gill Sans"/>
                <a:sym typeface="Gill Sans"/>
              </a:rPr>
              <a:t>Door</a:t>
            </a:r>
            <a:endParaRPr sz="1800" dirty="0">
              <a:latin typeface="Gill Sans"/>
              <a:ea typeface="Gill Sans"/>
              <a:cs typeface="Gill Sans"/>
              <a:sym typeface="Gill Sans"/>
            </a:endParaRPr>
          </a:p>
          <a:p>
            <a:pPr marL="914400" lvl="1" indent="-342900" algn="l" rtl="0">
              <a:spcBef>
                <a:spcPts val="0"/>
              </a:spcBef>
              <a:spcAft>
                <a:spcPts val="0"/>
              </a:spcAft>
              <a:buSzPts val="1800"/>
              <a:buFont typeface="Gill Sans"/>
              <a:buChar char="○"/>
            </a:pPr>
            <a:r>
              <a:rPr lang="en" sz="1800" dirty="0">
                <a:latin typeface="Gill Sans"/>
                <a:ea typeface="Gill Sans"/>
                <a:cs typeface="Gill Sans"/>
                <a:sym typeface="Gill Sans"/>
              </a:rPr>
              <a:t>Roof</a:t>
            </a:r>
            <a:endParaRPr sz="1800" dirty="0">
              <a:latin typeface="Gill Sans"/>
              <a:ea typeface="Gill Sans"/>
              <a:cs typeface="Gill Sans"/>
              <a:sym typeface="Gill Sans"/>
            </a:endParaRPr>
          </a:p>
        </p:txBody>
      </p:sp>
      <p:sp>
        <p:nvSpPr>
          <p:cNvPr id="360" name="Google Shape;360;p50"/>
          <p:cNvSpPr txBox="1"/>
          <p:nvPr/>
        </p:nvSpPr>
        <p:spPr>
          <a:xfrm>
            <a:off x="6148938" y="2326281"/>
            <a:ext cx="25425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dirty="0">
                <a:solidFill>
                  <a:srgbClr val="6AA84F"/>
                </a:solidFill>
                <a:latin typeface="Gill Sans"/>
                <a:ea typeface="Gill Sans"/>
                <a:cs typeface="Gill Sans"/>
                <a:sym typeface="Gill Sans"/>
              </a:rPr>
              <a:t>Stage IV: 2 Objects</a:t>
            </a:r>
            <a:endParaRPr sz="1800" b="1" dirty="0">
              <a:solidFill>
                <a:srgbClr val="6AA84F"/>
              </a:solidFill>
              <a:latin typeface="Gill Sans"/>
              <a:ea typeface="Gill Sans"/>
              <a:cs typeface="Gill Sans"/>
              <a:sym typeface="Gill Sans"/>
            </a:endParaRPr>
          </a:p>
          <a:p>
            <a:pPr marL="457200" lvl="0" indent="-342900" algn="l" rtl="0">
              <a:spcBef>
                <a:spcPts val="0"/>
              </a:spcBef>
              <a:spcAft>
                <a:spcPts val="0"/>
              </a:spcAft>
              <a:buSzPts val="1800"/>
              <a:buFont typeface="Gill Sans"/>
              <a:buChar char="●"/>
            </a:pPr>
            <a:r>
              <a:rPr lang="en" sz="1800" dirty="0">
                <a:latin typeface="Gill Sans"/>
                <a:ea typeface="Gill Sans"/>
                <a:cs typeface="Gill Sans"/>
                <a:sym typeface="Gill Sans"/>
              </a:rPr>
              <a:t>More details</a:t>
            </a:r>
            <a:endParaRPr sz="1800" dirty="0">
              <a:latin typeface="Gill Sans"/>
              <a:ea typeface="Gill Sans"/>
              <a:cs typeface="Gill Sans"/>
              <a:sym typeface="Gill Sans"/>
            </a:endParaRPr>
          </a:p>
          <a:p>
            <a:pPr marL="914400" lvl="1" indent="-342900" algn="l" rtl="0">
              <a:spcBef>
                <a:spcPts val="0"/>
              </a:spcBef>
              <a:spcAft>
                <a:spcPts val="0"/>
              </a:spcAft>
              <a:buSzPts val="1800"/>
              <a:buFont typeface="Gill Sans"/>
              <a:buChar char="○"/>
            </a:pPr>
            <a:r>
              <a:rPr lang="en" sz="1800" dirty="0">
                <a:latin typeface="Gill Sans"/>
                <a:ea typeface="Gill Sans"/>
                <a:cs typeface="Gill Sans"/>
                <a:sym typeface="Gill Sans"/>
              </a:rPr>
              <a:t>Cow	</a:t>
            </a:r>
            <a:endParaRPr sz="1800" dirty="0">
              <a:latin typeface="Gill Sans"/>
              <a:ea typeface="Gill Sans"/>
              <a:cs typeface="Gill Sans"/>
              <a:sym typeface="Gill Sans"/>
            </a:endParaRPr>
          </a:p>
          <a:p>
            <a:pPr marL="914400" lvl="1" indent="-342900" algn="l" rtl="0">
              <a:spcBef>
                <a:spcPts val="0"/>
              </a:spcBef>
              <a:spcAft>
                <a:spcPts val="0"/>
              </a:spcAft>
              <a:buSzPts val="1800"/>
              <a:buFont typeface="Gill Sans"/>
              <a:buChar char="○"/>
            </a:pPr>
            <a:r>
              <a:rPr lang="en" sz="1800" dirty="0">
                <a:latin typeface="Gill Sans"/>
                <a:ea typeface="Gill Sans"/>
                <a:cs typeface="Gill Sans"/>
                <a:sym typeface="Gill Sans"/>
              </a:rPr>
              <a:t>Water well</a:t>
            </a:r>
            <a:endParaRPr sz="1800" dirty="0">
              <a:latin typeface="Gill Sans"/>
              <a:ea typeface="Gill Sans"/>
              <a:cs typeface="Gill Sans"/>
              <a:sym typeface="Gill Sans"/>
            </a:endParaRPr>
          </a:p>
          <a:p>
            <a:pPr marL="457200" lvl="0" indent="-342900" algn="l" rtl="0">
              <a:spcBef>
                <a:spcPts val="0"/>
              </a:spcBef>
              <a:spcAft>
                <a:spcPts val="0"/>
              </a:spcAft>
              <a:buSzPts val="1800"/>
              <a:buFont typeface="Gill Sans"/>
              <a:buChar char="●"/>
            </a:pPr>
            <a:r>
              <a:rPr lang="en" sz="1800" dirty="0">
                <a:latin typeface="Gill Sans"/>
                <a:ea typeface="Gill Sans"/>
                <a:cs typeface="Gill Sans"/>
                <a:sym typeface="Gill Sans"/>
              </a:rPr>
              <a:t>Details to building:</a:t>
            </a:r>
            <a:endParaRPr sz="1800" dirty="0">
              <a:latin typeface="Gill Sans"/>
              <a:ea typeface="Gill Sans"/>
              <a:cs typeface="Gill Sans"/>
              <a:sym typeface="Gill Sans"/>
            </a:endParaRPr>
          </a:p>
          <a:p>
            <a:pPr marL="914400" lvl="1" indent="-342900" algn="l" rtl="0">
              <a:spcBef>
                <a:spcPts val="0"/>
              </a:spcBef>
              <a:spcAft>
                <a:spcPts val="0"/>
              </a:spcAft>
              <a:buSzPts val="1800"/>
              <a:buFont typeface="Gill Sans"/>
              <a:buChar char="○"/>
            </a:pPr>
            <a:r>
              <a:rPr lang="en" sz="1800" dirty="0">
                <a:latin typeface="Gill Sans"/>
                <a:ea typeface="Gill Sans"/>
                <a:cs typeface="Gill Sans"/>
                <a:sym typeface="Gill Sans"/>
              </a:rPr>
              <a:t>Windows</a:t>
            </a:r>
            <a:endParaRPr sz="1800" dirty="0">
              <a:latin typeface="Gill Sans"/>
              <a:ea typeface="Gill Sans"/>
              <a:cs typeface="Gill Sans"/>
              <a:sym typeface="Gill Sans"/>
            </a:endParaRPr>
          </a:p>
          <a:p>
            <a:pPr marL="914400" lvl="1" indent="-342900" algn="l" rtl="0">
              <a:spcBef>
                <a:spcPts val="0"/>
              </a:spcBef>
              <a:spcAft>
                <a:spcPts val="0"/>
              </a:spcAft>
              <a:buSzPts val="1800"/>
              <a:buFont typeface="Gill Sans"/>
              <a:buChar char="○"/>
            </a:pPr>
            <a:r>
              <a:rPr lang="en" sz="1800" dirty="0">
                <a:latin typeface="Gill Sans"/>
                <a:ea typeface="Gill Sans"/>
                <a:cs typeface="Gill Sans"/>
                <a:sym typeface="Gill Sans"/>
              </a:rPr>
              <a:t>Chimney</a:t>
            </a:r>
            <a:endParaRPr sz="1800" dirty="0">
              <a:latin typeface="Gill Sans"/>
              <a:ea typeface="Gill Sans"/>
              <a:cs typeface="Gill Sans"/>
              <a:sym typeface="Gill Sans"/>
            </a:endParaRPr>
          </a:p>
        </p:txBody>
      </p:sp>
      <p:sp>
        <p:nvSpPr>
          <p:cNvPr id="2" name="Google Shape;358;p50">
            <a:extLst>
              <a:ext uri="{FF2B5EF4-FFF2-40B4-BE49-F238E27FC236}">
                <a16:creationId xmlns:a16="http://schemas.microsoft.com/office/drawing/2014/main" id="{A0CE6A59-67D6-D57F-F214-957CFE466517}"/>
              </a:ext>
            </a:extLst>
          </p:cNvPr>
          <p:cNvSpPr txBox="1"/>
          <p:nvPr/>
        </p:nvSpPr>
        <p:spPr>
          <a:xfrm>
            <a:off x="1474168" y="576062"/>
            <a:ext cx="5853843" cy="1292631"/>
          </a:xfrm>
          <a:prstGeom prst="rect">
            <a:avLst/>
          </a:prstGeom>
          <a:noFill/>
          <a:ln>
            <a:noFill/>
          </a:ln>
        </p:spPr>
        <p:txBody>
          <a:bodyPr spcFirstLastPara="1" wrap="square" lIns="91425" tIns="91425" rIns="91425" bIns="91425" anchor="t" anchorCtr="0">
            <a:spAutoFit/>
          </a:bodyPr>
          <a:lstStyle/>
          <a:p>
            <a:pPr rtl="0"/>
            <a:r>
              <a:rPr lang="en" sz="1800" b="1" dirty="0">
                <a:solidFill>
                  <a:srgbClr val="0070C0"/>
                </a:solidFill>
                <a:latin typeface="Gill Sans"/>
                <a:ea typeface="Gill Sans"/>
                <a:cs typeface="Gill Sans"/>
                <a:sym typeface="Gill Sans"/>
              </a:rPr>
              <a:t>Stage 1: Design</a:t>
            </a:r>
          </a:p>
          <a:p>
            <a:pPr marL="400050" indent="-285750" rtl="0">
              <a:buSzPts val="1800"/>
              <a:buFont typeface="Arial"/>
              <a:buChar char="•"/>
            </a:pPr>
            <a:r>
              <a:rPr lang="en" sz="1800" dirty="0">
                <a:latin typeface="Gill Sans"/>
                <a:ea typeface="Gill Sans"/>
                <a:cs typeface="Gill Sans"/>
              </a:rPr>
              <a:t>Make a quick sketch using the materials provided to design an environment with the objects below. </a:t>
            </a:r>
          </a:p>
          <a:p>
            <a:pPr marL="400050" indent="-285750">
              <a:buSzPts val="1800"/>
              <a:buFont typeface="Arial"/>
              <a:buChar char="•"/>
            </a:pPr>
            <a:r>
              <a:rPr lang="en" sz="1800" dirty="0">
                <a:latin typeface="Gill Sans"/>
                <a:ea typeface="Gill Sans"/>
                <a:cs typeface="Gill Sans"/>
              </a:rPr>
              <a:t>Confirm design with instructor before modeling</a:t>
            </a:r>
          </a:p>
        </p:txBody>
      </p:sp>
      <p:pic>
        <p:nvPicPr>
          <p:cNvPr id="3" name="Graphic 2" descr="Pencil with solid fill">
            <a:extLst>
              <a:ext uri="{FF2B5EF4-FFF2-40B4-BE49-F238E27FC236}">
                <a16:creationId xmlns:a16="http://schemas.microsoft.com/office/drawing/2014/main" id="{29A72D2A-CA5E-CB4D-5645-78FE956309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64682" y="578644"/>
            <a:ext cx="371476" cy="371476"/>
          </a:xfrm>
          <a:prstGeom prst="rect">
            <a:avLst/>
          </a:prstGeom>
        </p:spPr>
      </p:pic>
      <p:pic>
        <p:nvPicPr>
          <p:cNvPr id="4" name="Graphic 3" descr="Computer with solid fill">
            <a:extLst>
              <a:ext uri="{FF2B5EF4-FFF2-40B4-BE49-F238E27FC236}">
                <a16:creationId xmlns:a16="http://schemas.microsoft.com/office/drawing/2014/main" id="{7B648FE9-A55F-C6CF-8940-57E9E53D13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80692" y="2007393"/>
            <a:ext cx="442913" cy="442913"/>
          </a:xfrm>
          <a:prstGeom prst="rect">
            <a:avLst/>
          </a:prstGeom>
        </p:spPr>
      </p:pic>
      <p:pic>
        <p:nvPicPr>
          <p:cNvPr id="5" name="Graphic 4" descr="Computer with solid fill">
            <a:extLst>
              <a:ext uri="{FF2B5EF4-FFF2-40B4-BE49-F238E27FC236}">
                <a16:creationId xmlns:a16="http://schemas.microsoft.com/office/drawing/2014/main" id="{77E2EBB2-319D-42AC-73E2-07BD71D20B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02497" y="2007393"/>
            <a:ext cx="442913" cy="442913"/>
          </a:xfrm>
          <a:prstGeom prst="rect">
            <a:avLst/>
          </a:prstGeom>
        </p:spPr>
      </p:pic>
      <p:pic>
        <p:nvPicPr>
          <p:cNvPr id="6" name="Graphic 5" descr="Computer with solid fill">
            <a:extLst>
              <a:ext uri="{FF2B5EF4-FFF2-40B4-BE49-F238E27FC236}">
                <a16:creationId xmlns:a16="http://schemas.microsoft.com/office/drawing/2014/main" id="{1BC55A47-8D2E-825B-1216-EFA97E740C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00898" y="2007393"/>
            <a:ext cx="442913" cy="44291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1330525" y="6"/>
            <a:ext cx="6483000" cy="526200"/>
          </a:xfrm>
          <a:prstGeom prst="rect">
            <a:avLst/>
          </a:prstGeom>
        </p:spPr>
        <p:txBody>
          <a:bodyPr spcFirstLastPara="1" wrap="square" lIns="26775" tIns="26775" rIns="26775" bIns="26775" anchor="b" anchorCtr="0">
            <a:noAutofit/>
          </a:bodyPr>
          <a:lstStyle/>
          <a:p>
            <a:pPr marL="0" lvl="0" indent="0" algn="ctr" rtl="0">
              <a:spcBef>
                <a:spcPts val="1700"/>
              </a:spcBef>
              <a:spcAft>
                <a:spcPts val="0"/>
              </a:spcAft>
              <a:buNone/>
            </a:pPr>
            <a:r>
              <a:rPr lang="en"/>
              <a:t>Free-Form Design &amp; Modeling CAD</a:t>
            </a:r>
            <a:endParaRPr/>
          </a:p>
        </p:txBody>
      </p:sp>
      <p:sp>
        <p:nvSpPr>
          <p:cNvPr id="90" name="Google Shape;90;p16"/>
          <p:cNvSpPr/>
          <p:nvPr/>
        </p:nvSpPr>
        <p:spPr>
          <a:xfrm>
            <a:off x="7401937" y="526200"/>
            <a:ext cx="1742100" cy="1046700"/>
          </a:xfrm>
          <a:prstGeom prst="ellipse">
            <a:avLst/>
          </a:prstGeom>
          <a:solidFill>
            <a:srgbClr val="BF9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6"/>
          <p:cNvSpPr txBox="1"/>
          <p:nvPr/>
        </p:nvSpPr>
        <p:spPr>
          <a:xfrm>
            <a:off x="7401925" y="643650"/>
            <a:ext cx="1742100" cy="81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rgbClr val="FFFFFF"/>
                </a:solidFill>
                <a:latin typeface="Gill Sans"/>
                <a:ea typeface="Gill Sans"/>
                <a:cs typeface="Gill Sans"/>
                <a:sym typeface="Gill Sans"/>
              </a:rPr>
              <a:t>Free-Form Modeling</a:t>
            </a:r>
            <a:endParaRPr sz="1800" dirty="0">
              <a:solidFill>
                <a:srgbClr val="FFFFFF"/>
              </a:solidFill>
              <a:latin typeface="Gill Sans"/>
              <a:ea typeface="Gill Sans"/>
              <a:cs typeface="Gill Sans"/>
              <a:sym typeface="Gill Sans"/>
            </a:endParaRPr>
          </a:p>
        </p:txBody>
      </p:sp>
      <p:sp>
        <p:nvSpPr>
          <p:cNvPr id="92" name="Google Shape;92;p16"/>
          <p:cNvSpPr txBox="1"/>
          <p:nvPr/>
        </p:nvSpPr>
        <p:spPr>
          <a:xfrm>
            <a:off x="1483300" y="661600"/>
            <a:ext cx="6264000" cy="3879000"/>
          </a:xfrm>
          <a:prstGeom prst="rect">
            <a:avLst/>
          </a:prstGeom>
          <a:noFill/>
          <a:ln>
            <a:noFill/>
          </a:ln>
        </p:spPr>
        <p:txBody>
          <a:bodyPr spcFirstLastPara="1" wrap="square" lIns="91425" tIns="91425" rIns="91425" bIns="91425" anchor="t" anchorCtr="0">
            <a:spAutoFit/>
          </a:bodyPr>
          <a:lstStyle/>
          <a:p>
            <a:pPr marL="457200" lvl="0" indent="-311150" algn="l" rtl="0">
              <a:lnSpc>
                <a:spcPct val="200000"/>
              </a:lnSpc>
              <a:spcBef>
                <a:spcPts val="1700"/>
              </a:spcBef>
              <a:spcAft>
                <a:spcPts val="0"/>
              </a:spcAft>
              <a:buSzPts val="1300"/>
              <a:buFont typeface="Gill Sans"/>
              <a:buChar char="●"/>
            </a:pPr>
            <a:r>
              <a:rPr lang="en" sz="1600" b="1">
                <a:latin typeface="Gill Sans"/>
                <a:ea typeface="Gill Sans"/>
                <a:cs typeface="Gill Sans"/>
                <a:sym typeface="Gill Sans"/>
              </a:rPr>
              <a:t>Design and Modeling</a:t>
            </a:r>
            <a:endParaRPr sz="1600" b="1">
              <a:latin typeface="Gill Sans"/>
              <a:ea typeface="Gill Sans"/>
              <a:cs typeface="Gill Sans"/>
              <a:sym typeface="Gill Sans"/>
            </a:endParaRPr>
          </a:p>
          <a:p>
            <a:pPr marL="914400" lvl="1" indent="-330200" algn="l" rtl="0">
              <a:lnSpc>
                <a:spcPct val="200000"/>
              </a:lnSpc>
              <a:spcBef>
                <a:spcPts val="0"/>
              </a:spcBef>
              <a:spcAft>
                <a:spcPts val="0"/>
              </a:spcAft>
              <a:buSzPts val="1600"/>
              <a:buFont typeface="Gill Sans"/>
              <a:buChar char="○"/>
            </a:pPr>
            <a:r>
              <a:rPr lang="en" sz="1600" b="1">
                <a:latin typeface="Gill Sans"/>
                <a:ea typeface="Gill Sans"/>
                <a:cs typeface="Gill Sans"/>
                <a:sym typeface="Gill Sans"/>
              </a:rPr>
              <a:t>Direct modeling </a:t>
            </a:r>
            <a:endParaRPr sz="1600" b="1">
              <a:latin typeface="Gill Sans"/>
              <a:ea typeface="Gill Sans"/>
              <a:cs typeface="Gill Sans"/>
              <a:sym typeface="Gill Sans"/>
            </a:endParaRPr>
          </a:p>
          <a:p>
            <a:pPr marL="457200" lvl="0" indent="-311150" algn="l" rtl="0">
              <a:lnSpc>
                <a:spcPct val="200000"/>
              </a:lnSpc>
              <a:spcBef>
                <a:spcPts val="0"/>
              </a:spcBef>
              <a:spcAft>
                <a:spcPts val="0"/>
              </a:spcAft>
              <a:buSzPts val="1300"/>
              <a:buFont typeface="Gill Sans"/>
              <a:buChar char="●"/>
            </a:pPr>
            <a:r>
              <a:rPr lang="en" sz="1600" b="1">
                <a:latin typeface="Gill Sans"/>
                <a:ea typeface="Gill Sans"/>
                <a:cs typeface="Gill Sans"/>
                <a:sym typeface="Gill Sans"/>
              </a:rPr>
              <a:t>Scene Rendering and Animation</a:t>
            </a:r>
            <a:endParaRPr sz="1600" b="1">
              <a:latin typeface="Gill Sans"/>
              <a:ea typeface="Gill Sans"/>
              <a:cs typeface="Gill Sans"/>
              <a:sym typeface="Gill Sans"/>
            </a:endParaRPr>
          </a:p>
          <a:p>
            <a:pPr marL="914400" lvl="1" indent="-311150" algn="l" rtl="0">
              <a:lnSpc>
                <a:spcPct val="200000"/>
              </a:lnSpc>
              <a:spcBef>
                <a:spcPts val="0"/>
              </a:spcBef>
              <a:spcAft>
                <a:spcPts val="0"/>
              </a:spcAft>
              <a:buSzPts val="1300"/>
              <a:buFont typeface="Gill Sans"/>
              <a:buChar char="○"/>
            </a:pPr>
            <a:r>
              <a:rPr lang="en" sz="1600" b="1">
                <a:latin typeface="Gill Sans"/>
                <a:ea typeface="Gill Sans"/>
                <a:cs typeface="Gill Sans"/>
                <a:sym typeface="Gill Sans"/>
              </a:rPr>
              <a:t>Examples:</a:t>
            </a:r>
            <a:endParaRPr sz="1600" b="1">
              <a:latin typeface="Gill Sans"/>
              <a:ea typeface="Gill Sans"/>
              <a:cs typeface="Gill Sans"/>
              <a:sym typeface="Gill Sans"/>
            </a:endParaRPr>
          </a:p>
          <a:p>
            <a:pPr marL="1371600" lvl="2" indent="-311150" algn="l" rtl="0">
              <a:lnSpc>
                <a:spcPct val="200000"/>
              </a:lnSpc>
              <a:spcBef>
                <a:spcPts val="0"/>
              </a:spcBef>
              <a:spcAft>
                <a:spcPts val="0"/>
              </a:spcAft>
              <a:buClr>
                <a:srgbClr val="A61702"/>
              </a:buClr>
              <a:buSzPts val="1300"/>
              <a:buFont typeface="Gill Sans"/>
              <a:buChar char="■"/>
            </a:pPr>
            <a:r>
              <a:rPr lang="en" sz="1600" b="1">
                <a:solidFill>
                  <a:srgbClr val="A61702"/>
                </a:solidFill>
                <a:latin typeface="Gill Sans"/>
                <a:ea typeface="Gill Sans"/>
                <a:cs typeface="Gill Sans"/>
                <a:sym typeface="Gill Sans"/>
              </a:rPr>
              <a:t>Cinema 4D</a:t>
            </a:r>
            <a:endParaRPr sz="1600" b="1">
              <a:solidFill>
                <a:srgbClr val="A61702"/>
              </a:solidFill>
              <a:latin typeface="Gill Sans"/>
              <a:ea typeface="Gill Sans"/>
              <a:cs typeface="Gill Sans"/>
              <a:sym typeface="Gill Sans"/>
            </a:endParaRPr>
          </a:p>
          <a:p>
            <a:pPr marL="1371600" lvl="2" indent="-311150" algn="l" rtl="0">
              <a:lnSpc>
                <a:spcPct val="200000"/>
              </a:lnSpc>
              <a:spcBef>
                <a:spcPts val="0"/>
              </a:spcBef>
              <a:spcAft>
                <a:spcPts val="0"/>
              </a:spcAft>
              <a:buClr>
                <a:srgbClr val="A61702"/>
              </a:buClr>
              <a:buSzPts val="1300"/>
              <a:buFont typeface="Gill Sans"/>
              <a:buChar char="■"/>
            </a:pPr>
            <a:r>
              <a:rPr lang="en" sz="1600" b="1">
                <a:solidFill>
                  <a:srgbClr val="A61702"/>
                </a:solidFill>
                <a:latin typeface="Gill Sans"/>
                <a:ea typeface="Gill Sans"/>
                <a:cs typeface="Gill Sans"/>
                <a:sym typeface="Gill Sans"/>
              </a:rPr>
              <a:t>3DS Max</a:t>
            </a:r>
            <a:endParaRPr sz="1600" b="1">
              <a:solidFill>
                <a:srgbClr val="A61702"/>
              </a:solidFill>
              <a:latin typeface="Gill Sans"/>
              <a:ea typeface="Gill Sans"/>
              <a:cs typeface="Gill Sans"/>
              <a:sym typeface="Gill Sans"/>
            </a:endParaRPr>
          </a:p>
          <a:p>
            <a:pPr marL="1371600" lvl="2" indent="-311150" algn="l" rtl="0">
              <a:lnSpc>
                <a:spcPct val="200000"/>
              </a:lnSpc>
              <a:spcBef>
                <a:spcPts val="0"/>
              </a:spcBef>
              <a:spcAft>
                <a:spcPts val="0"/>
              </a:spcAft>
              <a:buClr>
                <a:srgbClr val="A61702"/>
              </a:buClr>
              <a:buSzPts val="1300"/>
              <a:buFont typeface="Gill Sans"/>
              <a:buChar char="■"/>
            </a:pPr>
            <a:r>
              <a:rPr lang="en" sz="1600" b="1">
                <a:solidFill>
                  <a:srgbClr val="A61702"/>
                </a:solidFill>
                <a:latin typeface="Gill Sans"/>
                <a:ea typeface="Gill Sans"/>
                <a:cs typeface="Gill Sans"/>
                <a:sym typeface="Gill Sans"/>
              </a:rPr>
              <a:t>Blender</a:t>
            </a:r>
            <a:endParaRPr sz="1600" b="1">
              <a:solidFill>
                <a:srgbClr val="A61702"/>
              </a:solidFill>
              <a:latin typeface="Gill Sans"/>
              <a:ea typeface="Gill Sans"/>
              <a:cs typeface="Gill Sans"/>
              <a:sym typeface="Gill Sans"/>
            </a:endParaRPr>
          </a:p>
          <a:p>
            <a:pPr marL="1371600" lvl="2" indent="-311150" algn="l" rtl="0">
              <a:lnSpc>
                <a:spcPct val="200000"/>
              </a:lnSpc>
              <a:spcBef>
                <a:spcPts val="0"/>
              </a:spcBef>
              <a:spcAft>
                <a:spcPts val="0"/>
              </a:spcAft>
              <a:buClr>
                <a:srgbClr val="A61702"/>
              </a:buClr>
              <a:buSzPts val="1300"/>
              <a:buFont typeface="Gill Sans"/>
              <a:buChar char="■"/>
            </a:pPr>
            <a:r>
              <a:rPr lang="en" sz="1600" b="1">
                <a:solidFill>
                  <a:srgbClr val="A61702"/>
                </a:solidFill>
                <a:latin typeface="Gill Sans"/>
                <a:ea typeface="Gill Sans"/>
                <a:cs typeface="Gill Sans"/>
                <a:sym typeface="Gill Sans"/>
              </a:rPr>
              <a:t>Rhinoceros 3D</a:t>
            </a:r>
            <a:endParaRPr>
              <a:latin typeface="Gill Sans"/>
              <a:ea typeface="Gill Sans"/>
              <a:cs typeface="Gill Sans"/>
              <a:sym typeface="Gill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asy House Drawing at GetDrawings | Free download">
            <a:extLst>
              <a:ext uri="{FF2B5EF4-FFF2-40B4-BE49-F238E27FC236}">
                <a16:creationId xmlns:a16="http://schemas.microsoft.com/office/drawing/2014/main" id="{D37A53BA-5730-5028-C697-57C3F46C8340}"/>
              </a:ext>
            </a:extLst>
          </p:cNvPr>
          <p:cNvPicPr>
            <a:picLocks noChangeAspect="1"/>
          </p:cNvPicPr>
          <p:nvPr/>
        </p:nvPicPr>
        <p:blipFill>
          <a:blip r:embed="rId2"/>
          <a:stretch>
            <a:fillRect/>
          </a:stretch>
        </p:blipFill>
        <p:spPr>
          <a:xfrm>
            <a:off x="335757" y="1607344"/>
            <a:ext cx="1993107" cy="1493044"/>
          </a:xfrm>
          <a:prstGeom prst="rect">
            <a:avLst/>
          </a:prstGeom>
        </p:spPr>
      </p:pic>
      <p:pic>
        <p:nvPicPr>
          <p:cNvPr id="8" name="Picture 7" descr="Easy House Drawing at GetDrawings | Free download">
            <a:extLst>
              <a:ext uri="{FF2B5EF4-FFF2-40B4-BE49-F238E27FC236}">
                <a16:creationId xmlns:a16="http://schemas.microsoft.com/office/drawing/2014/main" id="{271326C6-4886-2B2A-8724-40EE3F07101E}"/>
              </a:ext>
            </a:extLst>
          </p:cNvPr>
          <p:cNvPicPr>
            <a:picLocks noChangeAspect="1"/>
          </p:cNvPicPr>
          <p:nvPr/>
        </p:nvPicPr>
        <p:blipFill>
          <a:blip r:embed="rId2"/>
          <a:stretch>
            <a:fillRect/>
          </a:stretch>
        </p:blipFill>
        <p:spPr>
          <a:xfrm>
            <a:off x="3493294" y="1607344"/>
            <a:ext cx="1993107" cy="1493044"/>
          </a:xfrm>
          <a:prstGeom prst="rect">
            <a:avLst/>
          </a:prstGeom>
        </p:spPr>
      </p:pic>
      <p:sp>
        <p:nvSpPr>
          <p:cNvPr id="9" name="Oval 8">
            <a:extLst>
              <a:ext uri="{FF2B5EF4-FFF2-40B4-BE49-F238E27FC236}">
                <a16:creationId xmlns:a16="http://schemas.microsoft.com/office/drawing/2014/main" id="{05A99AF3-2251-9FFD-1FF4-0F22AA33D33C}"/>
              </a:ext>
            </a:extLst>
          </p:cNvPr>
          <p:cNvSpPr/>
          <p:nvPr/>
        </p:nvSpPr>
        <p:spPr>
          <a:xfrm>
            <a:off x="3621881" y="2271713"/>
            <a:ext cx="157163" cy="157163"/>
          </a:xfrm>
          <a:prstGeom prst="ellipse">
            <a:avLst/>
          </a:prstGeom>
          <a:noFill/>
          <a:ln w="1270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Gill Sans Light"/>
            </a:endParaRPr>
          </a:p>
        </p:txBody>
      </p:sp>
      <p:sp>
        <p:nvSpPr>
          <p:cNvPr id="10" name="Oval 9">
            <a:extLst>
              <a:ext uri="{FF2B5EF4-FFF2-40B4-BE49-F238E27FC236}">
                <a16:creationId xmlns:a16="http://schemas.microsoft.com/office/drawing/2014/main" id="{47CB88C2-C1E5-E34C-EFE7-1971B48860CB}"/>
              </a:ext>
            </a:extLst>
          </p:cNvPr>
          <p:cNvSpPr/>
          <p:nvPr/>
        </p:nvSpPr>
        <p:spPr>
          <a:xfrm>
            <a:off x="3764756" y="2414588"/>
            <a:ext cx="157163" cy="157163"/>
          </a:xfrm>
          <a:prstGeom prst="ellipse">
            <a:avLst/>
          </a:prstGeom>
          <a:noFill/>
          <a:ln w="1270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Gill Sans Light"/>
            </a:endParaRPr>
          </a:p>
        </p:txBody>
      </p:sp>
      <p:sp>
        <p:nvSpPr>
          <p:cNvPr id="11" name="Oval 10">
            <a:extLst>
              <a:ext uri="{FF2B5EF4-FFF2-40B4-BE49-F238E27FC236}">
                <a16:creationId xmlns:a16="http://schemas.microsoft.com/office/drawing/2014/main" id="{EDEE0F61-03B2-17D3-AD18-1C7F518F3FB6}"/>
              </a:ext>
            </a:extLst>
          </p:cNvPr>
          <p:cNvSpPr/>
          <p:nvPr/>
        </p:nvSpPr>
        <p:spPr>
          <a:xfrm>
            <a:off x="3764757" y="2350294"/>
            <a:ext cx="78582" cy="64295"/>
          </a:xfrm>
          <a:prstGeom prst="ellipse">
            <a:avLst/>
          </a:prstGeom>
          <a:noFill/>
          <a:ln w="1270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Gill Sans Light"/>
            </a:endParaRPr>
          </a:p>
        </p:txBody>
      </p:sp>
      <p:sp>
        <p:nvSpPr>
          <p:cNvPr id="12" name="Oval 11">
            <a:extLst>
              <a:ext uri="{FF2B5EF4-FFF2-40B4-BE49-F238E27FC236}">
                <a16:creationId xmlns:a16="http://schemas.microsoft.com/office/drawing/2014/main" id="{2B6C03FF-4117-EA4F-B102-3CD91EB74CB1}"/>
              </a:ext>
            </a:extLst>
          </p:cNvPr>
          <p:cNvSpPr/>
          <p:nvPr/>
        </p:nvSpPr>
        <p:spPr>
          <a:xfrm>
            <a:off x="5007769" y="2014538"/>
            <a:ext cx="157163" cy="157163"/>
          </a:xfrm>
          <a:prstGeom prst="ellipse">
            <a:avLst/>
          </a:prstGeom>
          <a:noFill/>
          <a:ln w="1270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Gill Sans Light"/>
            </a:endParaRPr>
          </a:p>
        </p:txBody>
      </p:sp>
      <p:sp>
        <p:nvSpPr>
          <p:cNvPr id="13" name="Oval 12">
            <a:extLst>
              <a:ext uri="{FF2B5EF4-FFF2-40B4-BE49-F238E27FC236}">
                <a16:creationId xmlns:a16="http://schemas.microsoft.com/office/drawing/2014/main" id="{462D01DD-7BBA-C345-9E77-15CA751B70C7}"/>
              </a:ext>
            </a:extLst>
          </p:cNvPr>
          <p:cNvSpPr/>
          <p:nvPr/>
        </p:nvSpPr>
        <p:spPr>
          <a:xfrm>
            <a:off x="5164931" y="1785938"/>
            <a:ext cx="157163" cy="157163"/>
          </a:xfrm>
          <a:prstGeom prst="ellipse">
            <a:avLst/>
          </a:prstGeom>
          <a:noFill/>
          <a:ln w="1270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Gill Sans Light"/>
            </a:endParaRPr>
          </a:p>
        </p:txBody>
      </p:sp>
      <p:sp>
        <p:nvSpPr>
          <p:cNvPr id="14" name="Oval 13">
            <a:extLst>
              <a:ext uri="{FF2B5EF4-FFF2-40B4-BE49-F238E27FC236}">
                <a16:creationId xmlns:a16="http://schemas.microsoft.com/office/drawing/2014/main" id="{F8B7D4C5-E627-9026-32AD-BA5CEA4DD922}"/>
              </a:ext>
            </a:extLst>
          </p:cNvPr>
          <p:cNvSpPr/>
          <p:nvPr/>
        </p:nvSpPr>
        <p:spPr>
          <a:xfrm>
            <a:off x="5164931" y="2093119"/>
            <a:ext cx="157163" cy="157163"/>
          </a:xfrm>
          <a:prstGeom prst="ellipse">
            <a:avLst/>
          </a:prstGeom>
          <a:noFill/>
          <a:ln w="1270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Gill Sans Light"/>
            </a:endParaRPr>
          </a:p>
        </p:txBody>
      </p:sp>
      <p:sp>
        <p:nvSpPr>
          <p:cNvPr id="15" name="Oval 14">
            <a:extLst>
              <a:ext uri="{FF2B5EF4-FFF2-40B4-BE49-F238E27FC236}">
                <a16:creationId xmlns:a16="http://schemas.microsoft.com/office/drawing/2014/main" id="{025408DD-3D2B-81BF-6FE7-425E3FA9D3BE}"/>
              </a:ext>
            </a:extLst>
          </p:cNvPr>
          <p:cNvSpPr/>
          <p:nvPr/>
        </p:nvSpPr>
        <p:spPr>
          <a:xfrm>
            <a:off x="5243512" y="1943099"/>
            <a:ext cx="157163" cy="157163"/>
          </a:xfrm>
          <a:prstGeom prst="ellipse">
            <a:avLst/>
          </a:prstGeom>
          <a:noFill/>
          <a:ln w="1270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Gill Sans Light"/>
            </a:endParaRPr>
          </a:p>
        </p:txBody>
      </p:sp>
      <p:sp>
        <p:nvSpPr>
          <p:cNvPr id="16" name="Oval 15">
            <a:extLst>
              <a:ext uri="{FF2B5EF4-FFF2-40B4-BE49-F238E27FC236}">
                <a16:creationId xmlns:a16="http://schemas.microsoft.com/office/drawing/2014/main" id="{32F2904B-FF10-D928-FA5A-AF81BB69BCEF}"/>
              </a:ext>
            </a:extLst>
          </p:cNvPr>
          <p:cNvSpPr/>
          <p:nvPr/>
        </p:nvSpPr>
        <p:spPr>
          <a:xfrm>
            <a:off x="4929186" y="1857373"/>
            <a:ext cx="157163" cy="157163"/>
          </a:xfrm>
          <a:prstGeom prst="ellipse">
            <a:avLst/>
          </a:prstGeom>
          <a:noFill/>
          <a:ln w="1270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Gill Sans Light"/>
            </a:endParaRPr>
          </a:p>
        </p:txBody>
      </p:sp>
      <p:sp>
        <p:nvSpPr>
          <p:cNvPr id="17" name="Oval 16">
            <a:extLst>
              <a:ext uri="{FF2B5EF4-FFF2-40B4-BE49-F238E27FC236}">
                <a16:creationId xmlns:a16="http://schemas.microsoft.com/office/drawing/2014/main" id="{A00705F0-DDF6-3619-C378-0FEE49DFB67A}"/>
              </a:ext>
            </a:extLst>
          </p:cNvPr>
          <p:cNvSpPr/>
          <p:nvPr/>
        </p:nvSpPr>
        <p:spPr>
          <a:xfrm>
            <a:off x="4850604" y="2021678"/>
            <a:ext cx="157163" cy="157163"/>
          </a:xfrm>
          <a:prstGeom prst="ellipse">
            <a:avLst/>
          </a:prstGeom>
          <a:noFill/>
          <a:ln w="1270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Gill Sans Light"/>
            </a:endParaRPr>
          </a:p>
        </p:txBody>
      </p:sp>
      <p:sp>
        <p:nvSpPr>
          <p:cNvPr id="19" name="Rectangle 18">
            <a:extLst>
              <a:ext uri="{FF2B5EF4-FFF2-40B4-BE49-F238E27FC236}">
                <a16:creationId xmlns:a16="http://schemas.microsoft.com/office/drawing/2014/main" id="{D5ADD392-65B2-FF11-C217-46E632889079}"/>
              </a:ext>
            </a:extLst>
          </p:cNvPr>
          <p:cNvSpPr/>
          <p:nvPr/>
        </p:nvSpPr>
        <p:spPr>
          <a:xfrm rot="120000">
            <a:off x="3991937" y="2297040"/>
            <a:ext cx="364330" cy="192883"/>
          </a:xfrm>
          <a:prstGeom prst="rect">
            <a:avLst/>
          </a:prstGeom>
          <a:noFill/>
          <a:ln w="1270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Gill Sans Light"/>
            </a:endParaRPr>
          </a:p>
        </p:txBody>
      </p:sp>
      <p:sp>
        <p:nvSpPr>
          <p:cNvPr id="20" name="Rectangle 19">
            <a:extLst>
              <a:ext uri="{FF2B5EF4-FFF2-40B4-BE49-F238E27FC236}">
                <a16:creationId xmlns:a16="http://schemas.microsoft.com/office/drawing/2014/main" id="{29C50675-FF48-B7CF-833C-C8C582B57626}"/>
              </a:ext>
            </a:extLst>
          </p:cNvPr>
          <p:cNvSpPr/>
          <p:nvPr/>
        </p:nvSpPr>
        <p:spPr>
          <a:xfrm rot="20700000">
            <a:off x="4375742" y="2235065"/>
            <a:ext cx="450055" cy="207170"/>
          </a:xfrm>
          <a:prstGeom prst="rect">
            <a:avLst/>
          </a:prstGeom>
          <a:noFill/>
          <a:ln w="1270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Gill Sans Light"/>
            </a:endParaRPr>
          </a:p>
        </p:txBody>
      </p:sp>
      <p:pic>
        <p:nvPicPr>
          <p:cNvPr id="22" name="Picture 21" descr="house 3D Model in Landscapes 3DExport">
            <a:extLst>
              <a:ext uri="{FF2B5EF4-FFF2-40B4-BE49-F238E27FC236}">
                <a16:creationId xmlns:a16="http://schemas.microsoft.com/office/drawing/2014/main" id="{854779EF-DD6E-F642-D0A8-9E9F31FE51FF}"/>
              </a:ext>
            </a:extLst>
          </p:cNvPr>
          <p:cNvPicPr>
            <a:picLocks noChangeAspect="1"/>
          </p:cNvPicPr>
          <p:nvPr/>
        </p:nvPicPr>
        <p:blipFill>
          <a:blip r:embed="rId3"/>
          <a:stretch>
            <a:fillRect/>
          </a:stretch>
        </p:blipFill>
        <p:spPr>
          <a:xfrm>
            <a:off x="6650831" y="1607344"/>
            <a:ext cx="1500188" cy="1493044"/>
          </a:xfrm>
          <a:prstGeom prst="rect">
            <a:avLst/>
          </a:prstGeom>
        </p:spPr>
      </p:pic>
      <p:cxnSp>
        <p:nvCxnSpPr>
          <p:cNvPr id="23" name="Straight Arrow Connector 22">
            <a:extLst>
              <a:ext uri="{FF2B5EF4-FFF2-40B4-BE49-F238E27FC236}">
                <a16:creationId xmlns:a16="http://schemas.microsoft.com/office/drawing/2014/main" id="{88E08735-A5C5-4244-3AB0-2CED09606C29}"/>
              </a:ext>
            </a:extLst>
          </p:cNvPr>
          <p:cNvCxnSpPr/>
          <p:nvPr/>
        </p:nvCxnSpPr>
        <p:spPr>
          <a:xfrm>
            <a:off x="2328862" y="2357438"/>
            <a:ext cx="1164431" cy="7144"/>
          </a:xfrm>
          <a:prstGeom prst="straightConnector1">
            <a:avLst/>
          </a:prstGeom>
          <a:noFill/>
          <a:ln w="25400" cap="flat">
            <a:solidFill>
              <a:srgbClr val="FF0000"/>
            </a:solidFill>
            <a:prstDash val="solid"/>
            <a:miter lim="400000"/>
            <a:tailEnd type="triangle"/>
          </a:ln>
          <a:effectLst/>
        </p:spPr>
        <p:style>
          <a:lnRef idx="0">
            <a:scrgbClr r="0" g="0" b="0"/>
          </a:lnRef>
          <a:fillRef idx="0">
            <a:scrgbClr r="0" g="0" b="0"/>
          </a:fillRef>
          <a:effectRef idx="0">
            <a:scrgbClr r="0" g="0" b="0"/>
          </a:effectRef>
          <a:fontRef idx="none"/>
        </p:style>
      </p:cxnSp>
      <p:cxnSp>
        <p:nvCxnSpPr>
          <p:cNvPr id="24" name="Straight Arrow Connector 23">
            <a:extLst>
              <a:ext uri="{FF2B5EF4-FFF2-40B4-BE49-F238E27FC236}">
                <a16:creationId xmlns:a16="http://schemas.microsoft.com/office/drawing/2014/main" id="{31323AFE-C468-BA4E-64B6-45183919AE54}"/>
              </a:ext>
            </a:extLst>
          </p:cNvPr>
          <p:cNvCxnSpPr>
            <a:cxnSpLocks/>
          </p:cNvCxnSpPr>
          <p:nvPr/>
        </p:nvCxnSpPr>
        <p:spPr>
          <a:xfrm>
            <a:off x="5486398" y="2336007"/>
            <a:ext cx="1164431" cy="7144"/>
          </a:xfrm>
          <a:prstGeom prst="straightConnector1">
            <a:avLst/>
          </a:prstGeom>
          <a:noFill/>
          <a:ln w="25400" cap="flat">
            <a:solidFill>
              <a:srgbClr val="FF0000"/>
            </a:solidFill>
            <a:prstDash val="solid"/>
            <a:miter lim="400000"/>
            <a:tailEnd type="triangle"/>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096739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1"/>
          <p:cNvSpPr txBox="1">
            <a:spLocks noGrp="1"/>
          </p:cNvSpPr>
          <p:nvPr>
            <p:ph type="title"/>
          </p:nvPr>
        </p:nvSpPr>
        <p:spPr>
          <a:xfrm>
            <a:off x="1330525" y="5"/>
            <a:ext cx="6483000" cy="637200"/>
          </a:xfrm>
          <a:prstGeom prst="rect">
            <a:avLst/>
          </a:prstGeom>
        </p:spPr>
        <p:txBody>
          <a:bodyPr spcFirstLastPara="1" wrap="square" lIns="26775" tIns="26775" rIns="26775" bIns="26775" anchor="b" anchorCtr="0">
            <a:noAutofit/>
          </a:bodyPr>
          <a:lstStyle/>
          <a:p>
            <a:pPr marL="0" lvl="0" indent="0" algn="ctr" rtl="0">
              <a:spcBef>
                <a:spcPts val="1700"/>
              </a:spcBef>
              <a:spcAft>
                <a:spcPts val="0"/>
              </a:spcAft>
              <a:buNone/>
            </a:pPr>
            <a:r>
              <a:rPr lang="en"/>
              <a:t>Today’s Mini Creation Inspiration</a:t>
            </a:r>
            <a:endParaRPr/>
          </a:p>
        </p:txBody>
      </p:sp>
      <p:pic>
        <p:nvPicPr>
          <p:cNvPr id="366" name="Google Shape;366;p51"/>
          <p:cNvPicPr preferRelativeResize="0"/>
          <p:nvPr/>
        </p:nvPicPr>
        <p:blipFill>
          <a:blip r:embed="rId3">
            <a:alphaModFix/>
          </a:blip>
          <a:stretch>
            <a:fillRect/>
          </a:stretch>
        </p:blipFill>
        <p:spPr>
          <a:xfrm>
            <a:off x="352950" y="777802"/>
            <a:ext cx="3964751" cy="2608400"/>
          </a:xfrm>
          <a:prstGeom prst="rect">
            <a:avLst/>
          </a:prstGeom>
          <a:noFill/>
          <a:ln>
            <a:noFill/>
          </a:ln>
        </p:spPr>
      </p:pic>
      <p:pic>
        <p:nvPicPr>
          <p:cNvPr id="367" name="Google Shape;367;p51"/>
          <p:cNvPicPr preferRelativeResize="0"/>
          <p:nvPr/>
        </p:nvPicPr>
        <p:blipFill>
          <a:blip r:embed="rId4">
            <a:alphaModFix/>
          </a:blip>
          <a:stretch>
            <a:fillRect/>
          </a:stretch>
        </p:blipFill>
        <p:spPr>
          <a:xfrm>
            <a:off x="2258525" y="2793528"/>
            <a:ext cx="3964752" cy="2230171"/>
          </a:xfrm>
          <a:prstGeom prst="rect">
            <a:avLst/>
          </a:prstGeom>
          <a:noFill/>
          <a:ln>
            <a:noFill/>
          </a:ln>
        </p:spPr>
      </p:pic>
      <p:pic>
        <p:nvPicPr>
          <p:cNvPr id="368" name="Google Shape;368;p51"/>
          <p:cNvPicPr preferRelativeResize="0"/>
          <p:nvPr/>
        </p:nvPicPr>
        <p:blipFill>
          <a:blip r:embed="rId5">
            <a:alphaModFix/>
          </a:blip>
          <a:stretch>
            <a:fillRect/>
          </a:stretch>
        </p:blipFill>
        <p:spPr>
          <a:xfrm>
            <a:off x="5087600" y="709411"/>
            <a:ext cx="3728300" cy="37246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1330525" y="6"/>
            <a:ext cx="6483000" cy="526200"/>
          </a:xfrm>
          <a:prstGeom prst="rect">
            <a:avLst/>
          </a:prstGeom>
        </p:spPr>
        <p:txBody>
          <a:bodyPr spcFirstLastPara="1" wrap="square" lIns="26775" tIns="26775" rIns="26775" bIns="26775" anchor="b" anchorCtr="0">
            <a:noAutofit/>
          </a:bodyPr>
          <a:lstStyle/>
          <a:p>
            <a:pPr marL="0" lvl="0" indent="0" algn="ctr" rtl="0">
              <a:spcBef>
                <a:spcPts val="1700"/>
              </a:spcBef>
              <a:spcAft>
                <a:spcPts val="0"/>
              </a:spcAft>
              <a:buNone/>
            </a:pPr>
            <a:r>
              <a:rPr lang="en"/>
              <a:t>“Other” Free-Form Modeling</a:t>
            </a:r>
            <a:endParaRPr/>
          </a:p>
        </p:txBody>
      </p:sp>
      <p:sp>
        <p:nvSpPr>
          <p:cNvPr id="98" name="Google Shape;98;p17"/>
          <p:cNvSpPr txBox="1">
            <a:spLocks noGrp="1"/>
          </p:cNvSpPr>
          <p:nvPr>
            <p:ph type="body" idx="1"/>
          </p:nvPr>
        </p:nvSpPr>
        <p:spPr>
          <a:xfrm>
            <a:off x="1102800" y="1607850"/>
            <a:ext cx="6938400" cy="1927800"/>
          </a:xfrm>
          <a:prstGeom prst="rect">
            <a:avLst/>
          </a:prstGeom>
        </p:spPr>
        <p:txBody>
          <a:bodyPr spcFirstLastPara="1" wrap="square" lIns="26775" tIns="26775" rIns="26775" bIns="26775" anchor="t" anchorCtr="0">
            <a:noAutofit/>
          </a:bodyPr>
          <a:lstStyle/>
          <a:p>
            <a:pPr marL="457200" lvl="0" indent="-311150" algn="l" rtl="0">
              <a:lnSpc>
                <a:spcPct val="200000"/>
              </a:lnSpc>
              <a:spcBef>
                <a:spcPts val="1700"/>
              </a:spcBef>
              <a:spcAft>
                <a:spcPts val="0"/>
              </a:spcAft>
              <a:buSzPts val="1300"/>
              <a:buChar char="●"/>
            </a:pPr>
            <a:r>
              <a:rPr lang="en" sz="2100"/>
              <a:t>Conceptual Design: </a:t>
            </a:r>
            <a:r>
              <a:rPr lang="en" sz="2100" b="0"/>
              <a:t>ASDS, SpaceClaim</a:t>
            </a:r>
            <a:endParaRPr sz="2100" b="0"/>
          </a:p>
          <a:p>
            <a:pPr marL="457200" lvl="0" indent="-311150" algn="l" rtl="0">
              <a:lnSpc>
                <a:spcPct val="200000"/>
              </a:lnSpc>
              <a:spcBef>
                <a:spcPts val="0"/>
              </a:spcBef>
              <a:spcAft>
                <a:spcPts val="0"/>
              </a:spcAft>
              <a:buSzPts val="1300"/>
              <a:buChar char="●"/>
            </a:pPr>
            <a:r>
              <a:rPr lang="en" sz="2100"/>
              <a:t>Visualization: </a:t>
            </a:r>
            <a:r>
              <a:rPr lang="en" sz="2100" b="0"/>
              <a:t>OpenSceneGraph, Unity, Unreal Engine</a:t>
            </a:r>
            <a:endParaRPr sz="2100" b="0"/>
          </a:p>
          <a:p>
            <a:pPr marL="457200" lvl="0" indent="-311150" algn="l" rtl="0">
              <a:lnSpc>
                <a:spcPct val="200000"/>
              </a:lnSpc>
              <a:spcBef>
                <a:spcPts val="0"/>
              </a:spcBef>
              <a:spcAft>
                <a:spcPts val="0"/>
              </a:spcAft>
              <a:buSzPts val="1300"/>
              <a:buChar char="●"/>
            </a:pPr>
            <a:r>
              <a:rPr lang="en" sz="2100"/>
              <a:t>Mesh Edit/Repair: </a:t>
            </a:r>
            <a:r>
              <a:rPr lang="en" sz="2100" b="0"/>
              <a:t>Autodesk Meshmixer, Mesh lab</a:t>
            </a:r>
            <a:endParaRPr sz="2100" b="0"/>
          </a:p>
        </p:txBody>
      </p:sp>
      <p:sp>
        <p:nvSpPr>
          <p:cNvPr id="99" name="Google Shape;99;p17"/>
          <p:cNvSpPr/>
          <p:nvPr/>
        </p:nvSpPr>
        <p:spPr>
          <a:xfrm>
            <a:off x="7377652" y="476600"/>
            <a:ext cx="1766400" cy="910200"/>
          </a:xfrm>
          <a:prstGeom prst="ellipse">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7"/>
          <p:cNvSpPr txBox="1"/>
          <p:nvPr/>
        </p:nvSpPr>
        <p:spPr>
          <a:xfrm>
            <a:off x="7549023" y="610932"/>
            <a:ext cx="1423500" cy="66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b="1" dirty="0">
                <a:solidFill>
                  <a:srgbClr val="FFFFFF"/>
                </a:solidFill>
                <a:latin typeface="Gill Sans"/>
                <a:ea typeface="Gill Sans"/>
                <a:cs typeface="Gill Sans"/>
                <a:sym typeface="Gill Sans"/>
              </a:rPr>
              <a:t>Other Visualization Format</a:t>
            </a:r>
            <a:endParaRPr sz="1400" dirty="0">
              <a:solidFill>
                <a:srgbClr val="FFFFFF"/>
              </a:solidFill>
              <a:latin typeface="Gill Sans"/>
              <a:ea typeface="Gill Sans"/>
              <a:cs typeface="Gill Sans"/>
              <a:sym typeface="Gill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18"/>
          <p:cNvPicPr preferRelativeResize="0"/>
          <p:nvPr/>
        </p:nvPicPr>
        <p:blipFill>
          <a:blip r:embed="rId3">
            <a:alphaModFix/>
          </a:blip>
          <a:stretch>
            <a:fillRect/>
          </a:stretch>
        </p:blipFill>
        <p:spPr>
          <a:xfrm>
            <a:off x="152400" y="1235411"/>
            <a:ext cx="8839204" cy="237381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0E05A5EE-AC95-16DD-EA93-852D0E6459A7}"/>
              </a:ext>
            </a:extLst>
          </p:cNvPr>
          <p:cNvPicPr>
            <a:picLocks noChangeAspect="1"/>
          </p:cNvPicPr>
          <p:nvPr/>
        </p:nvPicPr>
        <p:blipFill>
          <a:blip r:embed="rId3"/>
          <a:stretch>
            <a:fillRect/>
          </a:stretch>
        </p:blipFill>
        <p:spPr>
          <a:xfrm>
            <a:off x="247650" y="0"/>
            <a:ext cx="8648700" cy="51435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7136CCA8-1BCD-564E-EA12-2C5B5A443665}"/>
              </a:ext>
            </a:extLst>
          </p:cNvPr>
          <p:cNvPicPr>
            <a:picLocks noChangeAspect="1"/>
          </p:cNvPicPr>
          <p:nvPr/>
        </p:nvPicPr>
        <p:blipFill>
          <a:blip r:embed="rId3"/>
          <a:stretch>
            <a:fillRect/>
          </a:stretch>
        </p:blipFill>
        <p:spPr>
          <a:xfrm>
            <a:off x="247651" y="207169"/>
            <a:ext cx="8648700" cy="5143500"/>
          </a:xfrm>
          <a:prstGeom prst="rect">
            <a:avLst/>
          </a:prstGeom>
        </p:spPr>
      </p:pic>
      <p:sp>
        <p:nvSpPr>
          <p:cNvPr id="116" name="Google Shape;116;p20"/>
          <p:cNvSpPr/>
          <p:nvPr/>
        </p:nvSpPr>
        <p:spPr>
          <a:xfrm>
            <a:off x="178725" y="208525"/>
            <a:ext cx="8817300" cy="297900"/>
          </a:xfrm>
          <a:prstGeom prst="rect">
            <a:avLst/>
          </a:prstGeom>
          <a:solidFill>
            <a:srgbClr val="00C7FF">
              <a:alpha val="4469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0"/>
          <p:cNvSpPr txBox="1"/>
          <p:nvPr/>
        </p:nvSpPr>
        <p:spPr>
          <a:xfrm>
            <a:off x="2940050" y="-11975"/>
            <a:ext cx="32967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a:solidFill>
                  <a:srgbClr val="FFFFFF"/>
                </a:solidFill>
                <a:latin typeface="Gill Sans"/>
                <a:ea typeface="Gill Sans"/>
                <a:cs typeface="Gill Sans"/>
                <a:sym typeface="Gill Sans"/>
              </a:rPr>
              <a:t>Topbar</a:t>
            </a:r>
            <a:endParaRPr sz="3600">
              <a:solidFill>
                <a:srgbClr val="FFFFFF"/>
              </a:solidFill>
              <a:latin typeface="Gill Sans"/>
              <a:ea typeface="Gill Sans"/>
              <a:cs typeface="Gill Sans"/>
              <a:sym typeface="Gill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1"/>
          <p:cNvSpPr/>
          <p:nvPr/>
        </p:nvSpPr>
        <p:spPr>
          <a:xfrm>
            <a:off x="2532025" y="1073550"/>
            <a:ext cx="2819400" cy="825900"/>
          </a:xfrm>
          <a:prstGeom prst="rect">
            <a:avLst/>
          </a:prstGeom>
          <a:no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3" name="Google Shape;123;p21"/>
          <p:cNvPicPr preferRelativeResize="0"/>
          <p:nvPr/>
        </p:nvPicPr>
        <p:blipFill>
          <a:blip r:embed="rId3">
            <a:alphaModFix/>
          </a:blip>
          <a:stretch>
            <a:fillRect/>
          </a:stretch>
        </p:blipFill>
        <p:spPr>
          <a:xfrm>
            <a:off x="152400" y="907075"/>
            <a:ext cx="8839199" cy="262687"/>
          </a:xfrm>
          <a:prstGeom prst="rect">
            <a:avLst/>
          </a:prstGeom>
          <a:noFill/>
          <a:ln>
            <a:noFill/>
          </a:ln>
        </p:spPr>
      </p:pic>
      <p:sp>
        <p:nvSpPr>
          <p:cNvPr id="124" name="Google Shape;124;p21"/>
          <p:cNvSpPr txBox="1"/>
          <p:nvPr/>
        </p:nvSpPr>
        <p:spPr>
          <a:xfrm>
            <a:off x="2898900" y="0"/>
            <a:ext cx="3346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a:latin typeface="Gill Sans"/>
                <a:ea typeface="Gill Sans"/>
                <a:cs typeface="Gill Sans"/>
                <a:sym typeface="Gill Sans"/>
              </a:rPr>
              <a:t>Topbar</a:t>
            </a:r>
            <a:endParaRPr sz="3600" b="1">
              <a:latin typeface="Gill Sans"/>
              <a:ea typeface="Gill Sans"/>
              <a:cs typeface="Gill Sans"/>
              <a:sym typeface="Gill Sans"/>
            </a:endParaRPr>
          </a:p>
        </p:txBody>
      </p:sp>
      <p:sp>
        <p:nvSpPr>
          <p:cNvPr id="125" name="Google Shape;125;p21"/>
          <p:cNvSpPr/>
          <p:nvPr/>
        </p:nvSpPr>
        <p:spPr>
          <a:xfrm>
            <a:off x="2532025" y="923450"/>
            <a:ext cx="6459600" cy="262800"/>
          </a:xfrm>
          <a:prstGeom prst="rect">
            <a:avLst/>
          </a:prstGeom>
          <a:solidFill>
            <a:srgbClr val="00C7FF">
              <a:alpha val="4469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6" name="Google Shape;126;p21"/>
          <p:cNvCxnSpPr>
            <a:stCxn id="122" idx="2"/>
          </p:cNvCxnSpPr>
          <p:nvPr/>
        </p:nvCxnSpPr>
        <p:spPr>
          <a:xfrm>
            <a:off x="3941725" y="1899450"/>
            <a:ext cx="0" cy="684000"/>
          </a:xfrm>
          <a:prstGeom prst="straightConnector1">
            <a:avLst/>
          </a:prstGeom>
          <a:noFill/>
          <a:ln w="28575" cap="flat" cmpd="sng">
            <a:solidFill>
              <a:srgbClr val="000000"/>
            </a:solidFill>
            <a:prstDash val="solid"/>
            <a:round/>
            <a:headEnd type="none" w="med" len="med"/>
            <a:tailEnd type="none" w="med" len="med"/>
          </a:ln>
        </p:spPr>
      </p:cxnSp>
      <p:sp>
        <p:nvSpPr>
          <p:cNvPr id="127" name="Google Shape;127;p21"/>
          <p:cNvSpPr txBox="1"/>
          <p:nvPr/>
        </p:nvSpPr>
        <p:spPr>
          <a:xfrm>
            <a:off x="1924375" y="2571750"/>
            <a:ext cx="40347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latin typeface="Gill Sans"/>
                <a:ea typeface="Gill Sans"/>
                <a:cs typeface="Gill Sans"/>
                <a:sym typeface="Gill Sans"/>
              </a:rPr>
              <a:t>Workspaces</a:t>
            </a:r>
            <a:r>
              <a:rPr lang="en" sz="2000">
                <a:latin typeface="Gill Sans"/>
                <a:ea typeface="Gill Sans"/>
                <a:cs typeface="Gill Sans"/>
                <a:sym typeface="Gill Sans"/>
              </a:rPr>
              <a:t>:</a:t>
            </a:r>
            <a:endParaRPr sz="2000">
              <a:latin typeface="Gill Sans"/>
              <a:ea typeface="Gill Sans"/>
              <a:cs typeface="Gill Sans"/>
              <a:sym typeface="Gill Sans"/>
            </a:endParaRPr>
          </a:p>
          <a:p>
            <a:pPr marL="0" lvl="0" indent="0" algn="ctr" rtl="0">
              <a:spcBef>
                <a:spcPts val="0"/>
              </a:spcBef>
              <a:spcAft>
                <a:spcPts val="0"/>
              </a:spcAft>
              <a:buNone/>
            </a:pPr>
            <a:r>
              <a:rPr lang="en" sz="2000">
                <a:latin typeface="Gill Sans"/>
                <a:ea typeface="Gill Sans"/>
                <a:cs typeface="Gill Sans"/>
                <a:sym typeface="Gill Sans"/>
              </a:rPr>
              <a:t>Predefined window views for different editing modes</a:t>
            </a:r>
            <a:endParaRPr sz="2000">
              <a:latin typeface="Gill Sans"/>
              <a:ea typeface="Gill Sans"/>
              <a:cs typeface="Gill Sans"/>
              <a:sym typeface="Gill Sans"/>
            </a:endParaRPr>
          </a:p>
        </p:txBody>
      </p:sp>
    </p:spTree>
  </p:cSld>
  <p:clrMapOvr>
    <a:masterClrMapping/>
  </p:clrMapOvr>
</p:sld>
</file>

<file path=ppt/theme/theme1.xml><?xml version="1.0" encoding="utf-8"?>
<a:theme xmlns:a="http://schemas.openxmlformats.org/drawingml/2006/main"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3cb4f5c-c7cf-4072-bc62-0567e236422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FEF171AB25A2240AB7E6B665531E8E7" ma:contentTypeVersion="15" ma:contentTypeDescription="Create a new document." ma:contentTypeScope="" ma:versionID="0415fdf95b42170d13f0b4db97b80700">
  <xsd:schema xmlns:xsd="http://www.w3.org/2001/XMLSchema" xmlns:xs="http://www.w3.org/2001/XMLSchema" xmlns:p="http://schemas.microsoft.com/office/2006/metadata/properties" xmlns:ns2="c3cb4f5c-c7cf-4072-bc62-0567e2364229" xmlns:ns3="a109c017-75d7-4750-a027-1727423ae59e" targetNamespace="http://schemas.microsoft.com/office/2006/metadata/properties" ma:root="true" ma:fieldsID="3ef6e99dae35211b81fc609ba8e7dd83" ns2:_="" ns3:_="">
    <xsd:import namespace="c3cb4f5c-c7cf-4072-bc62-0567e2364229"/>
    <xsd:import namespace="a109c017-75d7-4750-a027-1727423ae59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2:MediaServiceOCR"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cb4f5c-c7cf-4072-bc62-0567e23642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de203d1-7cfb-462f-9308-eb621c314a9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109c017-75d7-4750-a027-1727423ae59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065974-9349-44AA-9526-537760B02996}">
  <ds:schemaRefs>
    <ds:schemaRef ds:uri="http://schemas.microsoft.com/office/2006/metadata/properties"/>
    <ds:schemaRef ds:uri="http://schemas.microsoft.com/office/infopath/2007/PartnerControls"/>
    <ds:schemaRef ds:uri="c3cb4f5c-c7cf-4072-bc62-0567e2364229"/>
  </ds:schemaRefs>
</ds:datastoreItem>
</file>

<file path=customXml/itemProps2.xml><?xml version="1.0" encoding="utf-8"?>
<ds:datastoreItem xmlns:ds="http://schemas.openxmlformats.org/officeDocument/2006/customXml" ds:itemID="{76EAF28F-E502-47C2-A213-5AB4BAB7ED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cb4f5c-c7cf-4072-bc62-0567e2364229"/>
    <ds:schemaRef ds:uri="a109c017-75d7-4750-a027-1727423ae5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AA5681-6C83-4D9D-881F-593044F8E9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VRAC 2023 Slide Template PP 16x9</Template>
  <TotalTime>12</TotalTime>
  <Words>1078</Words>
  <Application>Microsoft Office PowerPoint</Application>
  <PresentationFormat>On-screen Show (16:9)</PresentationFormat>
  <Paragraphs>182</Paragraphs>
  <Slides>41</Slides>
  <Notes>38</Notes>
  <HiddenSlides>3</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Showroom</vt:lpstr>
      <vt:lpstr>REU Modeling Course - Part I Blender Program Introduction</vt:lpstr>
      <vt:lpstr>Workshop Workflow</vt:lpstr>
      <vt:lpstr>VRAC Computer Aided Design (CAD) “Flavors”</vt:lpstr>
      <vt:lpstr>Free-Form Design &amp; Modeling CAD</vt:lpstr>
      <vt:lpstr>“Other” Free-Form Modeling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Blender Viewports</vt:lpstr>
      <vt:lpstr>Break Time!</vt:lpstr>
      <vt:lpstr>Moving Around in Blender</vt:lpstr>
      <vt:lpstr>What is a Mesh?</vt:lpstr>
      <vt:lpstr>Creating Your First Mesh</vt:lpstr>
      <vt:lpstr>Creating Your First Mesh</vt:lpstr>
      <vt:lpstr>Creating Your First Mesh</vt:lpstr>
      <vt:lpstr>Cheat Sheet</vt:lpstr>
      <vt:lpstr>Polygon Models: Primitive Types</vt:lpstr>
      <vt:lpstr>Difference between NURBS &amp; Polygons</vt:lpstr>
      <vt:lpstr>PowerPoint Presentation</vt:lpstr>
      <vt:lpstr>Modifying Your Mesh</vt:lpstr>
      <vt:lpstr>Snapping</vt:lpstr>
      <vt:lpstr>Snapping</vt:lpstr>
      <vt:lpstr>Modifying Vertices</vt:lpstr>
      <vt:lpstr>Modifying Vertices</vt:lpstr>
      <vt:lpstr>PowerPoint Presentation</vt:lpstr>
      <vt:lpstr>Break Time!</vt:lpstr>
      <vt:lpstr>Vertex Mini Activity</vt:lpstr>
      <vt:lpstr>Vertex Mini Activity (Bonus)</vt:lpstr>
      <vt:lpstr>Today’s Mini Creation</vt:lpstr>
      <vt:lpstr>PowerPoint Presentation</vt:lpstr>
      <vt:lpstr>Today’s Mini Creation Inspiration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REU Modeling Course - Part I Blender Program Introduction</dc:title>
  <cp:lastModifiedBy>hila sabouni</cp:lastModifiedBy>
  <cp:revision>208</cp:revision>
  <dcterms:modified xsi:type="dcterms:W3CDTF">2025-05-24T21:40:49Z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0x010100EFEF171AB25A2240AB7E6B665531E8E7</vt:lpwstr>
  </property>
  <property fmtid="{D5CDD505-2E9C-101B-9397-08002B2CF9AE}" pid="3" name="MediaServiceImageTags">
    <vt:lpwstr/>
  </property>
</Properties>
</file>