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Gill Sans" panose="020B0502020104020203" charset="0"/>
      <p:regular r:id="rId42"/>
      <p:bold r:id="rId43"/>
      <p:italic r:id="rId44"/>
      <p:boldItalic r:id="rId45"/>
    </p:embeddedFont>
  </p:embeddedFontLst>
  <p:defaultTextStyle>
    <a:lvl1pPr algn="ctr" defTabSz="584200">
      <a:defRPr sz="5000">
        <a:solidFill>
          <a:srgbClr val="535353"/>
        </a:solidFill>
        <a:latin typeface="+mn-lt"/>
        <a:ea typeface="+mn-ea"/>
        <a:cs typeface="+mn-cs"/>
        <a:sym typeface="Gill Sans Light"/>
      </a:defRPr>
    </a:lvl1pPr>
    <a:lvl2pPr indent="228600" algn="ctr" defTabSz="584200">
      <a:defRPr sz="5000">
        <a:solidFill>
          <a:srgbClr val="535353"/>
        </a:solidFill>
        <a:latin typeface="+mn-lt"/>
        <a:ea typeface="+mn-ea"/>
        <a:cs typeface="+mn-cs"/>
        <a:sym typeface="Gill Sans Light"/>
      </a:defRPr>
    </a:lvl2pPr>
    <a:lvl3pPr indent="457200" algn="ctr" defTabSz="584200">
      <a:defRPr sz="5000">
        <a:solidFill>
          <a:srgbClr val="535353"/>
        </a:solidFill>
        <a:latin typeface="+mn-lt"/>
        <a:ea typeface="+mn-ea"/>
        <a:cs typeface="+mn-cs"/>
        <a:sym typeface="Gill Sans Light"/>
      </a:defRPr>
    </a:lvl3pPr>
    <a:lvl4pPr indent="685800" algn="ctr" defTabSz="584200">
      <a:defRPr sz="5000">
        <a:solidFill>
          <a:srgbClr val="535353"/>
        </a:solidFill>
        <a:latin typeface="+mn-lt"/>
        <a:ea typeface="+mn-ea"/>
        <a:cs typeface="+mn-cs"/>
        <a:sym typeface="Gill Sans Light"/>
      </a:defRPr>
    </a:lvl4pPr>
    <a:lvl5pPr indent="914400" algn="ctr" defTabSz="584200">
      <a:defRPr sz="5000">
        <a:solidFill>
          <a:srgbClr val="535353"/>
        </a:solidFill>
        <a:latin typeface="+mn-lt"/>
        <a:ea typeface="+mn-ea"/>
        <a:cs typeface="+mn-cs"/>
        <a:sym typeface="Gill Sans Light"/>
      </a:defRPr>
    </a:lvl5pPr>
    <a:lvl6pPr indent="1143000" algn="ctr" defTabSz="584200">
      <a:defRPr sz="5000">
        <a:solidFill>
          <a:srgbClr val="535353"/>
        </a:solidFill>
        <a:latin typeface="+mn-lt"/>
        <a:ea typeface="+mn-ea"/>
        <a:cs typeface="+mn-cs"/>
        <a:sym typeface="Gill Sans Light"/>
      </a:defRPr>
    </a:lvl6pPr>
    <a:lvl7pPr indent="1371600" algn="ctr" defTabSz="584200">
      <a:defRPr sz="5000">
        <a:solidFill>
          <a:srgbClr val="535353"/>
        </a:solidFill>
        <a:latin typeface="+mn-lt"/>
        <a:ea typeface="+mn-ea"/>
        <a:cs typeface="+mn-cs"/>
        <a:sym typeface="Gill Sans Light"/>
      </a:defRPr>
    </a:lvl7pPr>
    <a:lvl8pPr indent="1600200" algn="ctr" defTabSz="584200">
      <a:defRPr sz="5000">
        <a:solidFill>
          <a:srgbClr val="535353"/>
        </a:solidFill>
        <a:latin typeface="+mn-lt"/>
        <a:ea typeface="+mn-ea"/>
        <a:cs typeface="+mn-cs"/>
        <a:sym typeface="Gill Sans Light"/>
      </a:defRPr>
    </a:lvl8pPr>
    <a:lvl9pPr indent="1828800" algn="ctr" defTabSz="584200">
      <a:defRPr sz="5000">
        <a:solidFill>
          <a:srgbClr val="535353"/>
        </a:solidFill>
        <a:latin typeface="+mn-lt"/>
        <a:ea typeface="+mn-ea"/>
        <a:cs typeface="+mn-cs"/>
        <a:sym typeface="Gill Sans Light"/>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C0B8A-FA20-4E0F-B611-A38C8CF9F3EB}" v="512" dt="2024-05-28T17:07:57.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li Gali" clId="Web-{7A1C0B8A-FA20-4E0F-B611-A38C8CF9F3EB}"/>
    <pc:docChg chg="delSld modSld">
      <pc:chgData name="Anjali Gali" userId="" providerId="" clId="Web-{7A1C0B8A-FA20-4E0F-B611-A38C8CF9F3EB}" dt="2024-05-28T17:07:57.652" v="478" actId="1076"/>
      <pc:docMkLst>
        <pc:docMk/>
      </pc:docMkLst>
      <pc:sldChg chg="addSp delSp modSp">
        <pc:chgData name="Anjali Gali" userId="" providerId="" clId="Web-{7A1C0B8A-FA20-4E0F-B611-A38C8CF9F3EB}" dt="2024-05-28T16:16:32.080" v="15" actId="14100"/>
        <pc:sldMkLst>
          <pc:docMk/>
          <pc:sldMk cId="0" sldId="258"/>
        </pc:sldMkLst>
        <pc:spChg chg="mod">
          <ac:chgData name="Anjali Gali" userId="" providerId="" clId="Web-{7A1C0B8A-FA20-4E0F-B611-A38C8CF9F3EB}" dt="2024-05-28T16:16:32.080" v="15" actId="14100"/>
          <ac:spMkLst>
            <pc:docMk/>
            <pc:sldMk cId="0" sldId="258"/>
            <ac:spMk id="78" creationId="{00000000-0000-0000-0000-000000000000}"/>
          </ac:spMkLst>
        </pc:spChg>
        <pc:picChg chg="add mod ord">
          <ac:chgData name="Anjali Gali" userId="" providerId="" clId="Web-{7A1C0B8A-FA20-4E0F-B611-A38C8CF9F3EB}" dt="2024-05-28T16:16:28.174" v="14" actId="1076"/>
          <ac:picMkLst>
            <pc:docMk/>
            <pc:sldMk cId="0" sldId="258"/>
            <ac:picMk id="2" creationId="{957D3A08-C624-E62C-4808-2ED8608D34CD}"/>
          </ac:picMkLst>
        </pc:picChg>
        <pc:picChg chg="del">
          <ac:chgData name="Anjali Gali" userId="" providerId="" clId="Web-{7A1C0B8A-FA20-4E0F-B611-A38C8CF9F3EB}" dt="2024-05-28T16:15:03.438" v="0"/>
          <ac:picMkLst>
            <pc:docMk/>
            <pc:sldMk cId="0" sldId="258"/>
            <ac:picMk id="76" creationId="{00000000-0000-0000-0000-000000000000}"/>
          </ac:picMkLst>
        </pc:picChg>
      </pc:sldChg>
      <pc:sldChg chg="addSp delSp modSp">
        <pc:chgData name="Anjali Gali" userId="" providerId="" clId="Web-{7A1C0B8A-FA20-4E0F-B611-A38C8CF9F3EB}" dt="2024-05-28T16:16:46.330" v="23"/>
        <pc:sldMkLst>
          <pc:docMk/>
          <pc:sldMk cId="0" sldId="259"/>
        </pc:sldMkLst>
        <pc:spChg chg="add ord">
          <ac:chgData name="Anjali Gali" userId="" providerId="" clId="Web-{7A1C0B8A-FA20-4E0F-B611-A38C8CF9F3EB}" dt="2024-05-28T16:16:46.330" v="23"/>
          <ac:spMkLst>
            <pc:docMk/>
            <pc:sldMk cId="0" sldId="259"/>
            <ac:spMk id="6" creationId="{60CA618A-A30E-C681-3961-BE5E03021F4E}"/>
          </ac:spMkLst>
        </pc:spChg>
        <pc:spChg chg="del mod">
          <ac:chgData name="Anjali Gali" userId="" providerId="" clId="Web-{7A1C0B8A-FA20-4E0F-B611-A38C8CF9F3EB}" dt="2024-05-28T16:16:42.471" v="16"/>
          <ac:spMkLst>
            <pc:docMk/>
            <pc:sldMk cId="0" sldId="259"/>
            <ac:spMk id="87" creationId="{00000000-0000-0000-0000-000000000000}"/>
          </ac:spMkLst>
        </pc:spChg>
        <pc:picChg chg="add del mod ord">
          <ac:chgData name="Anjali Gali" userId="" providerId="" clId="Web-{7A1C0B8A-FA20-4E0F-B611-A38C8CF9F3EB}" dt="2024-05-28T16:16:42.471" v="17"/>
          <ac:picMkLst>
            <pc:docMk/>
            <pc:sldMk cId="0" sldId="259"/>
            <ac:picMk id="2" creationId="{B73C5095-D2CA-59F7-32F5-28E6595CA784}"/>
          </ac:picMkLst>
        </pc:picChg>
        <pc:picChg chg="add ord">
          <ac:chgData name="Anjali Gali" userId="" providerId="" clId="Web-{7A1C0B8A-FA20-4E0F-B611-A38C8CF9F3EB}" dt="2024-05-28T16:16:46.221" v="20"/>
          <ac:picMkLst>
            <pc:docMk/>
            <pc:sldMk cId="0" sldId="259"/>
            <ac:picMk id="4" creationId="{33B3CAF3-B3EA-DE3E-B8EE-D58D87267609}"/>
          </ac:picMkLst>
        </pc:picChg>
        <pc:picChg chg="del">
          <ac:chgData name="Anjali Gali" userId="" providerId="" clId="Web-{7A1C0B8A-FA20-4E0F-B611-A38C8CF9F3EB}" dt="2024-05-28T16:15:50.095" v="5"/>
          <ac:picMkLst>
            <pc:docMk/>
            <pc:sldMk cId="0" sldId="259"/>
            <ac:picMk id="85" creationId="{00000000-0000-0000-0000-000000000000}"/>
          </ac:picMkLst>
        </pc:picChg>
      </pc:sldChg>
      <pc:sldChg chg="addSp delSp modSp">
        <pc:chgData name="Anjali Gali" userId="" providerId="" clId="Web-{7A1C0B8A-FA20-4E0F-B611-A38C8CF9F3EB}" dt="2024-05-28T16:17:39.550" v="35"/>
        <pc:sldMkLst>
          <pc:docMk/>
          <pc:sldMk cId="0" sldId="260"/>
        </pc:sldMkLst>
        <pc:picChg chg="add mod ord modCrop">
          <ac:chgData name="Anjali Gali" userId="" providerId="" clId="Web-{7A1C0B8A-FA20-4E0F-B611-A38C8CF9F3EB}" dt="2024-05-28T16:17:39.550" v="35"/>
          <ac:picMkLst>
            <pc:docMk/>
            <pc:sldMk cId="0" sldId="260"/>
            <ac:picMk id="3" creationId="{290675DB-AD6E-69C8-85C7-3CF4CF2F753B}"/>
          </ac:picMkLst>
        </pc:picChg>
        <pc:picChg chg="del">
          <ac:chgData name="Anjali Gali" userId="" providerId="" clId="Web-{7A1C0B8A-FA20-4E0F-B611-A38C8CF9F3EB}" dt="2024-05-28T16:16:56.846" v="24"/>
          <ac:picMkLst>
            <pc:docMk/>
            <pc:sldMk cId="0" sldId="260"/>
            <ac:picMk id="94" creationId="{00000000-0000-0000-0000-000000000000}"/>
          </ac:picMkLst>
        </pc:picChg>
      </pc:sldChg>
      <pc:sldChg chg="addSp delSp modSp">
        <pc:chgData name="Anjali Gali" userId="" providerId="" clId="Web-{7A1C0B8A-FA20-4E0F-B611-A38C8CF9F3EB}" dt="2024-05-28T16:17:53.113" v="40"/>
        <pc:sldMkLst>
          <pc:docMk/>
          <pc:sldMk cId="0" sldId="261"/>
        </pc:sldMkLst>
        <pc:picChg chg="add mod ord">
          <ac:chgData name="Anjali Gali" userId="" providerId="" clId="Web-{7A1C0B8A-FA20-4E0F-B611-A38C8CF9F3EB}" dt="2024-05-28T16:17:53.113" v="40"/>
          <ac:picMkLst>
            <pc:docMk/>
            <pc:sldMk cId="0" sldId="261"/>
            <ac:picMk id="3" creationId="{A42FAD2D-5963-22B1-0CE7-36330B1D69F0}"/>
          </ac:picMkLst>
        </pc:picChg>
        <pc:picChg chg="del">
          <ac:chgData name="Anjali Gali" userId="" providerId="" clId="Web-{7A1C0B8A-FA20-4E0F-B611-A38C8CF9F3EB}" dt="2024-05-28T16:17:44.816" v="36"/>
          <ac:picMkLst>
            <pc:docMk/>
            <pc:sldMk cId="0" sldId="261"/>
            <ac:picMk id="102" creationId="{00000000-0000-0000-0000-000000000000}"/>
          </ac:picMkLst>
        </pc:picChg>
      </pc:sldChg>
      <pc:sldChg chg="addSp delSp modSp">
        <pc:chgData name="Anjali Gali" userId="" providerId="" clId="Web-{7A1C0B8A-FA20-4E0F-B611-A38C8CF9F3EB}" dt="2024-05-28T16:19:14.333" v="59" actId="14100"/>
        <pc:sldMkLst>
          <pc:docMk/>
          <pc:sldMk cId="0" sldId="262"/>
        </pc:sldMkLst>
        <pc:spChg chg="mod">
          <ac:chgData name="Anjali Gali" userId="" providerId="" clId="Web-{7A1C0B8A-FA20-4E0F-B611-A38C8CF9F3EB}" dt="2024-05-28T16:18:24.067" v="50" actId="1076"/>
          <ac:spMkLst>
            <pc:docMk/>
            <pc:sldMk cId="0" sldId="262"/>
            <ac:spMk id="111" creationId="{00000000-0000-0000-0000-000000000000}"/>
          </ac:spMkLst>
        </pc:spChg>
        <pc:spChg chg="mod">
          <ac:chgData name="Anjali Gali" userId="" providerId="" clId="Web-{7A1C0B8A-FA20-4E0F-B611-A38C8CF9F3EB}" dt="2024-05-28T16:19:14.333" v="59" actId="14100"/>
          <ac:spMkLst>
            <pc:docMk/>
            <pc:sldMk cId="0" sldId="262"/>
            <ac:spMk id="112" creationId="{00000000-0000-0000-0000-000000000000}"/>
          </ac:spMkLst>
        </pc:spChg>
        <pc:spChg chg="mod">
          <ac:chgData name="Anjali Gali" userId="" providerId="" clId="Web-{7A1C0B8A-FA20-4E0F-B611-A38C8CF9F3EB}" dt="2024-05-28T16:19:11.192" v="58" actId="14100"/>
          <ac:spMkLst>
            <pc:docMk/>
            <pc:sldMk cId="0" sldId="262"/>
            <ac:spMk id="113" creationId="{00000000-0000-0000-0000-000000000000}"/>
          </ac:spMkLst>
        </pc:spChg>
        <pc:picChg chg="add mod ord">
          <ac:chgData name="Anjali Gali" userId="" providerId="" clId="Web-{7A1C0B8A-FA20-4E0F-B611-A38C8CF9F3EB}" dt="2024-05-28T16:19:02.052" v="54" actId="14100"/>
          <ac:picMkLst>
            <pc:docMk/>
            <pc:sldMk cId="0" sldId="262"/>
            <ac:picMk id="3" creationId="{B1B58924-3133-E242-5970-F45524B33B82}"/>
          </ac:picMkLst>
        </pc:picChg>
        <pc:picChg chg="del">
          <ac:chgData name="Anjali Gali" userId="" providerId="" clId="Web-{7A1C0B8A-FA20-4E0F-B611-A38C8CF9F3EB}" dt="2024-05-28T16:17:57.160" v="41"/>
          <ac:picMkLst>
            <pc:docMk/>
            <pc:sldMk cId="0" sldId="262"/>
            <ac:picMk id="110" creationId="{00000000-0000-0000-0000-000000000000}"/>
          </ac:picMkLst>
        </pc:picChg>
      </pc:sldChg>
      <pc:sldChg chg="addSp delSp modSp">
        <pc:chgData name="Anjali Gali" userId="" providerId="" clId="Web-{7A1C0B8A-FA20-4E0F-B611-A38C8CF9F3EB}" dt="2024-05-28T16:19:50.928" v="68" actId="14100"/>
        <pc:sldMkLst>
          <pc:docMk/>
          <pc:sldMk cId="0" sldId="263"/>
        </pc:sldMkLst>
        <pc:spChg chg="mod">
          <ac:chgData name="Anjali Gali" userId="" providerId="" clId="Web-{7A1C0B8A-FA20-4E0F-B611-A38C8CF9F3EB}" dt="2024-05-28T16:19:50.928" v="68" actId="14100"/>
          <ac:spMkLst>
            <pc:docMk/>
            <pc:sldMk cId="0" sldId="263"/>
            <ac:spMk id="120" creationId="{00000000-0000-0000-0000-000000000000}"/>
          </ac:spMkLst>
        </pc:spChg>
        <pc:spChg chg="mod">
          <ac:chgData name="Anjali Gali" userId="" providerId="" clId="Web-{7A1C0B8A-FA20-4E0F-B611-A38C8CF9F3EB}" dt="2024-05-28T16:19:47.568" v="67" actId="1076"/>
          <ac:spMkLst>
            <pc:docMk/>
            <pc:sldMk cId="0" sldId="263"/>
            <ac:spMk id="121" creationId="{00000000-0000-0000-0000-000000000000}"/>
          </ac:spMkLst>
        </pc:spChg>
        <pc:picChg chg="add mod ord">
          <ac:chgData name="Anjali Gali" userId="" providerId="" clId="Web-{7A1C0B8A-FA20-4E0F-B611-A38C8CF9F3EB}" dt="2024-05-28T16:19:40.849" v="65" actId="1076"/>
          <ac:picMkLst>
            <pc:docMk/>
            <pc:sldMk cId="0" sldId="263"/>
            <ac:picMk id="3" creationId="{AD16081C-190C-7B85-DBBE-C6815553C76C}"/>
          </ac:picMkLst>
        </pc:picChg>
        <pc:picChg chg="del">
          <ac:chgData name="Anjali Gali" userId="" providerId="" clId="Web-{7A1C0B8A-FA20-4E0F-B611-A38C8CF9F3EB}" dt="2024-05-28T16:18:27.942" v="51"/>
          <ac:picMkLst>
            <pc:docMk/>
            <pc:sldMk cId="0" sldId="263"/>
            <ac:picMk id="118" creationId="{00000000-0000-0000-0000-000000000000}"/>
          </ac:picMkLst>
        </pc:picChg>
      </pc:sldChg>
      <pc:sldChg chg="addSp delSp modSp">
        <pc:chgData name="Anjali Gali" userId="" providerId="" clId="Web-{7A1C0B8A-FA20-4E0F-B611-A38C8CF9F3EB}" dt="2024-05-28T16:21:36.273" v="110"/>
        <pc:sldMkLst>
          <pc:docMk/>
          <pc:sldMk cId="0" sldId="264"/>
        </pc:sldMkLst>
        <pc:spChg chg="add mod ord">
          <ac:chgData name="Anjali Gali" userId="" providerId="" clId="Web-{7A1C0B8A-FA20-4E0F-B611-A38C8CF9F3EB}" dt="2024-05-28T16:21:04.679" v="104" actId="1076"/>
          <ac:spMkLst>
            <pc:docMk/>
            <pc:sldMk cId="0" sldId="264"/>
            <ac:spMk id="5" creationId="{955C95EE-BF3E-51A0-0157-77F2FAC7CE42}"/>
          </ac:spMkLst>
        </pc:spChg>
        <pc:spChg chg="del">
          <ac:chgData name="Anjali Gali" userId="" providerId="" clId="Web-{7A1C0B8A-FA20-4E0F-B611-A38C8CF9F3EB}" dt="2024-05-28T16:20:05.506" v="69"/>
          <ac:spMkLst>
            <pc:docMk/>
            <pc:sldMk cId="0" sldId="264"/>
            <ac:spMk id="128" creationId="{00000000-0000-0000-0000-000000000000}"/>
          </ac:spMkLst>
        </pc:spChg>
        <pc:spChg chg="mod">
          <ac:chgData name="Anjali Gali" userId="" providerId="" clId="Web-{7A1C0B8A-FA20-4E0F-B611-A38C8CF9F3EB}" dt="2024-05-28T16:21:04.695" v="105" actId="1076"/>
          <ac:spMkLst>
            <pc:docMk/>
            <pc:sldMk cId="0" sldId="264"/>
            <ac:spMk id="129" creationId="{00000000-0000-0000-0000-000000000000}"/>
          </ac:spMkLst>
        </pc:spChg>
        <pc:picChg chg="add del mod ord">
          <ac:chgData name="Anjali Gali" userId="" providerId="" clId="Web-{7A1C0B8A-FA20-4E0F-B611-A38C8CF9F3EB}" dt="2024-05-28T16:21:36.273" v="110"/>
          <ac:picMkLst>
            <pc:docMk/>
            <pc:sldMk cId="0" sldId="264"/>
            <ac:picMk id="3" creationId="{22D38609-FE2C-9FBC-6221-31A98FD1E7F7}"/>
          </ac:picMkLst>
        </pc:picChg>
        <pc:picChg chg="add del mod">
          <ac:chgData name="Anjali Gali" userId="" providerId="" clId="Web-{7A1C0B8A-FA20-4E0F-B611-A38C8CF9F3EB}" dt="2024-05-28T16:21:33.679" v="109"/>
          <ac:picMkLst>
            <pc:docMk/>
            <pc:sldMk cId="0" sldId="264"/>
            <ac:picMk id="6" creationId="{03458B0E-BA2B-EF23-0536-6256978102D2}"/>
          </ac:picMkLst>
        </pc:picChg>
        <pc:picChg chg="del">
          <ac:chgData name="Anjali Gali" userId="" providerId="" clId="Web-{7A1C0B8A-FA20-4E0F-B611-A38C8CF9F3EB}" dt="2024-05-28T16:20:05.506" v="70"/>
          <ac:picMkLst>
            <pc:docMk/>
            <pc:sldMk cId="0" sldId="264"/>
            <ac:picMk id="126" creationId="{00000000-0000-0000-0000-000000000000}"/>
          </ac:picMkLst>
        </pc:picChg>
      </pc:sldChg>
      <pc:sldChg chg="addSp delSp modSp">
        <pc:chgData name="Anjali Gali" userId="" providerId="" clId="Web-{7A1C0B8A-FA20-4E0F-B611-A38C8CF9F3EB}" dt="2024-05-28T16:22:31.727" v="123"/>
        <pc:sldMkLst>
          <pc:docMk/>
          <pc:sldMk cId="0" sldId="265"/>
        </pc:sldMkLst>
        <pc:spChg chg="mod">
          <ac:chgData name="Anjali Gali" userId="" providerId="" clId="Web-{7A1C0B8A-FA20-4E0F-B611-A38C8CF9F3EB}" dt="2024-05-28T16:22:15.883" v="120" actId="14100"/>
          <ac:spMkLst>
            <pc:docMk/>
            <pc:sldMk cId="0" sldId="265"/>
            <ac:spMk id="136" creationId="{00000000-0000-0000-0000-000000000000}"/>
          </ac:spMkLst>
        </pc:spChg>
        <pc:spChg chg="mod">
          <ac:chgData name="Anjali Gali" userId="" providerId="" clId="Web-{7A1C0B8A-FA20-4E0F-B611-A38C8CF9F3EB}" dt="2024-05-28T16:22:20.305" v="121" actId="1076"/>
          <ac:spMkLst>
            <pc:docMk/>
            <pc:sldMk cId="0" sldId="265"/>
            <ac:spMk id="137" creationId="{00000000-0000-0000-0000-000000000000}"/>
          </ac:spMkLst>
        </pc:spChg>
        <pc:picChg chg="add mod ord modCrop">
          <ac:chgData name="Anjali Gali" userId="" providerId="" clId="Web-{7A1C0B8A-FA20-4E0F-B611-A38C8CF9F3EB}" dt="2024-05-28T16:22:31.727" v="123"/>
          <ac:picMkLst>
            <pc:docMk/>
            <pc:sldMk cId="0" sldId="265"/>
            <ac:picMk id="2" creationId="{6B1652DE-FC7F-F2B4-1506-6D5AC70A80B7}"/>
          </ac:picMkLst>
        </pc:picChg>
        <pc:picChg chg="del">
          <ac:chgData name="Anjali Gali" userId="" providerId="" clId="Web-{7A1C0B8A-FA20-4E0F-B611-A38C8CF9F3EB}" dt="2024-05-28T16:21:14.460" v="106"/>
          <ac:picMkLst>
            <pc:docMk/>
            <pc:sldMk cId="0" sldId="265"/>
            <ac:picMk id="134" creationId="{00000000-0000-0000-0000-000000000000}"/>
          </ac:picMkLst>
        </pc:picChg>
      </pc:sldChg>
      <pc:sldChg chg="addSp delSp modSp">
        <pc:chgData name="Anjali Gali" userId="" providerId="" clId="Web-{7A1C0B8A-FA20-4E0F-B611-A38C8CF9F3EB}" dt="2024-05-28T16:22:59.540" v="133" actId="1076"/>
        <pc:sldMkLst>
          <pc:docMk/>
          <pc:sldMk cId="0" sldId="266"/>
        </pc:sldMkLst>
        <pc:spChg chg="add mod ord">
          <ac:chgData name="Anjali Gali" userId="" providerId="" clId="Web-{7A1C0B8A-FA20-4E0F-B611-A38C8CF9F3EB}" dt="2024-05-28T16:22:53.056" v="132"/>
          <ac:spMkLst>
            <pc:docMk/>
            <pc:sldMk cId="0" sldId="266"/>
            <ac:spMk id="5" creationId="{9BDF39C5-5E8A-B9F0-FD39-66500F725DC6}"/>
          </ac:spMkLst>
        </pc:spChg>
        <pc:spChg chg="del">
          <ac:chgData name="Anjali Gali" userId="" providerId="" clId="Web-{7A1C0B8A-FA20-4E0F-B611-A38C8CF9F3EB}" dt="2024-05-28T16:22:47.478" v="124"/>
          <ac:spMkLst>
            <pc:docMk/>
            <pc:sldMk cId="0" sldId="266"/>
            <ac:spMk id="144" creationId="{00000000-0000-0000-0000-000000000000}"/>
          </ac:spMkLst>
        </pc:spChg>
        <pc:picChg chg="add mod ord">
          <ac:chgData name="Anjali Gali" userId="" providerId="" clId="Web-{7A1C0B8A-FA20-4E0F-B611-A38C8CF9F3EB}" dt="2024-05-28T16:22:59.540" v="133" actId="1076"/>
          <ac:picMkLst>
            <pc:docMk/>
            <pc:sldMk cId="0" sldId="266"/>
            <ac:picMk id="3" creationId="{EF45CBCD-A55E-E160-B658-98D387DAD7B3}"/>
          </ac:picMkLst>
        </pc:picChg>
        <pc:picChg chg="del">
          <ac:chgData name="Anjali Gali" userId="" providerId="" clId="Web-{7A1C0B8A-FA20-4E0F-B611-A38C8CF9F3EB}" dt="2024-05-28T16:22:47.493" v="125"/>
          <ac:picMkLst>
            <pc:docMk/>
            <pc:sldMk cId="0" sldId="266"/>
            <ac:picMk id="142" creationId="{00000000-0000-0000-0000-000000000000}"/>
          </ac:picMkLst>
        </pc:picChg>
      </pc:sldChg>
      <pc:sldChg chg="addSp delSp modSp">
        <pc:chgData name="Anjali Gali" userId="" providerId="" clId="Web-{7A1C0B8A-FA20-4E0F-B611-A38C8CF9F3EB}" dt="2024-05-28T16:24:05.870" v="139" actId="1076"/>
        <pc:sldMkLst>
          <pc:docMk/>
          <pc:sldMk cId="0" sldId="267"/>
        </pc:sldMkLst>
        <pc:picChg chg="add mod ord">
          <ac:chgData name="Anjali Gali" userId="" providerId="" clId="Web-{7A1C0B8A-FA20-4E0F-B611-A38C8CF9F3EB}" dt="2024-05-28T16:24:05.870" v="139" actId="1076"/>
          <ac:picMkLst>
            <pc:docMk/>
            <pc:sldMk cId="0" sldId="267"/>
            <ac:picMk id="2" creationId="{F42A4CB0-268B-629E-269D-115EB638AC35}"/>
          </ac:picMkLst>
        </pc:picChg>
        <pc:picChg chg="del">
          <ac:chgData name="Anjali Gali" userId="" providerId="" clId="Web-{7A1C0B8A-FA20-4E0F-B611-A38C8CF9F3EB}" dt="2024-05-28T16:23:58.229" v="135"/>
          <ac:picMkLst>
            <pc:docMk/>
            <pc:sldMk cId="0" sldId="267"/>
            <ac:picMk id="152" creationId="{00000000-0000-0000-0000-000000000000}"/>
          </ac:picMkLst>
        </pc:picChg>
      </pc:sldChg>
      <pc:sldChg chg="addSp delSp modSp">
        <pc:chgData name="Anjali Gali" userId="" providerId="" clId="Web-{7A1C0B8A-FA20-4E0F-B611-A38C8CF9F3EB}" dt="2024-05-28T16:26:44.576" v="156" actId="14100"/>
        <pc:sldMkLst>
          <pc:docMk/>
          <pc:sldMk cId="0" sldId="269"/>
        </pc:sldMkLst>
        <pc:spChg chg="mod">
          <ac:chgData name="Anjali Gali" userId="" providerId="" clId="Web-{7A1C0B8A-FA20-4E0F-B611-A38C8CF9F3EB}" dt="2024-05-28T16:26:44.576" v="156" actId="14100"/>
          <ac:spMkLst>
            <pc:docMk/>
            <pc:sldMk cId="0" sldId="269"/>
            <ac:spMk id="167" creationId="{00000000-0000-0000-0000-000000000000}"/>
          </ac:spMkLst>
        </pc:spChg>
        <pc:picChg chg="add mod ord">
          <ac:chgData name="Anjali Gali" userId="" providerId="" clId="Web-{7A1C0B8A-FA20-4E0F-B611-A38C8CF9F3EB}" dt="2024-05-28T16:26:41.591" v="155" actId="1076"/>
          <ac:picMkLst>
            <pc:docMk/>
            <pc:sldMk cId="0" sldId="269"/>
            <ac:picMk id="2" creationId="{C9D2AF3F-DB07-3D56-BD7C-448B0AADA977}"/>
          </ac:picMkLst>
        </pc:picChg>
        <pc:picChg chg="del">
          <ac:chgData name="Anjali Gali" userId="" providerId="" clId="Web-{7A1C0B8A-FA20-4E0F-B611-A38C8CF9F3EB}" dt="2024-05-28T16:26:26.779" v="148"/>
          <ac:picMkLst>
            <pc:docMk/>
            <pc:sldMk cId="0" sldId="269"/>
            <ac:picMk id="168" creationId="{00000000-0000-0000-0000-000000000000}"/>
          </ac:picMkLst>
        </pc:picChg>
      </pc:sldChg>
      <pc:sldChg chg="addSp delSp modSp">
        <pc:chgData name="Anjali Gali" userId="" providerId="" clId="Web-{7A1C0B8A-FA20-4E0F-B611-A38C8CF9F3EB}" dt="2024-05-28T16:29:07.610" v="181"/>
        <pc:sldMkLst>
          <pc:docMk/>
          <pc:sldMk cId="0" sldId="270"/>
        </pc:sldMkLst>
        <pc:spChg chg="add mod">
          <ac:chgData name="Anjali Gali" userId="" providerId="" clId="Web-{7A1C0B8A-FA20-4E0F-B611-A38C8CF9F3EB}" dt="2024-05-28T16:28:52.797" v="177" actId="14100"/>
          <ac:spMkLst>
            <pc:docMk/>
            <pc:sldMk cId="0" sldId="270"/>
            <ac:spMk id="3" creationId="{0319B314-C2CA-730E-1AD8-6F2BC8D83B7F}"/>
          </ac:spMkLst>
        </pc:spChg>
        <pc:spChg chg="add mod">
          <ac:chgData name="Anjali Gali" userId="" providerId="" clId="Web-{7A1C0B8A-FA20-4E0F-B611-A38C8CF9F3EB}" dt="2024-05-28T16:28:57.172" v="179" actId="1076"/>
          <ac:spMkLst>
            <pc:docMk/>
            <pc:sldMk cId="0" sldId="270"/>
            <ac:spMk id="4" creationId="{F401160D-17EF-F038-AD85-31BCBEB6053D}"/>
          </ac:spMkLst>
        </pc:spChg>
        <pc:spChg chg="mod">
          <ac:chgData name="Anjali Gali" userId="" providerId="" clId="Web-{7A1C0B8A-FA20-4E0F-B611-A38C8CF9F3EB}" dt="2024-05-28T16:28:40.625" v="174" actId="14100"/>
          <ac:spMkLst>
            <pc:docMk/>
            <pc:sldMk cId="0" sldId="270"/>
            <ac:spMk id="177" creationId="{00000000-0000-0000-0000-000000000000}"/>
          </ac:spMkLst>
        </pc:spChg>
        <pc:spChg chg="mod">
          <ac:chgData name="Anjali Gali" userId="" providerId="" clId="Web-{7A1C0B8A-FA20-4E0F-B611-A38C8CF9F3EB}" dt="2024-05-28T16:25:07.386" v="143" actId="14100"/>
          <ac:spMkLst>
            <pc:docMk/>
            <pc:sldMk cId="0" sldId="270"/>
            <ac:spMk id="178" creationId="{00000000-0000-0000-0000-000000000000}"/>
          </ac:spMkLst>
        </pc:spChg>
        <pc:spChg chg="mod">
          <ac:chgData name="Anjali Gali" userId="" providerId="" clId="Web-{7A1C0B8A-FA20-4E0F-B611-A38C8CF9F3EB}" dt="2024-05-28T16:28:29" v="171" actId="1076"/>
          <ac:spMkLst>
            <pc:docMk/>
            <pc:sldMk cId="0" sldId="270"/>
            <ac:spMk id="179" creationId="{00000000-0000-0000-0000-000000000000}"/>
          </ac:spMkLst>
        </pc:spChg>
        <pc:spChg chg="mod">
          <ac:chgData name="Anjali Gali" userId="" providerId="" clId="Web-{7A1C0B8A-FA20-4E0F-B611-A38C8CF9F3EB}" dt="2024-05-28T16:28:20.812" v="170" actId="1076"/>
          <ac:spMkLst>
            <pc:docMk/>
            <pc:sldMk cId="0" sldId="270"/>
            <ac:spMk id="180" creationId="{00000000-0000-0000-0000-000000000000}"/>
          </ac:spMkLst>
        </pc:spChg>
        <pc:spChg chg="mod">
          <ac:chgData name="Anjali Gali" userId="" providerId="" clId="Web-{7A1C0B8A-FA20-4E0F-B611-A38C8CF9F3EB}" dt="2024-05-28T16:28:03.015" v="164" actId="20577"/>
          <ac:spMkLst>
            <pc:docMk/>
            <pc:sldMk cId="0" sldId="270"/>
            <ac:spMk id="183" creationId="{00000000-0000-0000-0000-000000000000}"/>
          </ac:spMkLst>
        </pc:spChg>
        <pc:picChg chg="add mod ord">
          <ac:chgData name="Anjali Gali" userId="" providerId="" clId="Web-{7A1C0B8A-FA20-4E0F-B611-A38C8CF9F3EB}" dt="2024-05-28T16:27:43.342" v="162" actId="1076"/>
          <ac:picMkLst>
            <pc:docMk/>
            <pc:sldMk cId="0" sldId="270"/>
            <ac:picMk id="2" creationId="{685C1CEF-4DD2-0D4A-AE8A-9D5EAB3885D0}"/>
          </ac:picMkLst>
        </pc:picChg>
        <pc:picChg chg="del mod">
          <ac:chgData name="Anjali Gali" userId="" providerId="" clId="Web-{7A1C0B8A-FA20-4E0F-B611-A38C8CF9F3EB}" dt="2024-05-28T16:27:25.639" v="157"/>
          <ac:picMkLst>
            <pc:docMk/>
            <pc:sldMk cId="0" sldId="270"/>
            <ac:picMk id="176" creationId="{00000000-0000-0000-0000-000000000000}"/>
          </ac:picMkLst>
        </pc:picChg>
        <pc:cxnChg chg="mod ord">
          <ac:chgData name="Anjali Gali" userId="" providerId="" clId="Web-{7A1C0B8A-FA20-4E0F-B611-A38C8CF9F3EB}" dt="2024-05-28T16:29:07.610" v="181"/>
          <ac:cxnSpMkLst>
            <pc:docMk/>
            <pc:sldMk cId="0" sldId="270"/>
            <ac:cxnSpMk id="181" creationId="{00000000-0000-0000-0000-000000000000}"/>
          </ac:cxnSpMkLst>
        </pc:cxnChg>
        <pc:cxnChg chg="mod ord">
          <ac:chgData name="Anjali Gali" userId="" providerId="" clId="Web-{7A1C0B8A-FA20-4E0F-B611-A38C8CF9F3EB}" dt="2024-05-28T16:29:04.391" v="180"/>
          <ac:cxnSpMkLst>
            <pc:docMk/>
            <pc:sldMk cId="0" sldId="270"/>
            <ac:cxnSpMk id="182" creationId="{00000000-0000-0000-0000-000000000000}"/>
          </ac:cxnSpMkLst>
        </pc:cxnChg>
      </pc:sldChg>
      <pc:sldChg chg="addSp delSp modSp">
        <pc:chgData name="Anjali Gali" userId="" providerId="" clId="Web-{7A1C0B8A-FA20-4E0F-B611-A38C8CF9F3EB}" dt="2024-05-28T16:34:13.021" v="235" actId="1076"/>
        <pc:sldMkLst>
          <pc:docMk/>
          <pc:sldMk cId="0" sldId="271"/>
        </pc:sldMkLst>
        <pc:spChg chg="add mod">
          <ac:chgData name="Anjali Gali" userId="" providerId="" clId="Web-{7A1C0B8A-FA20-4E0F-B611-A38C8CF9F3EB}" dt="2024-05-28T16:30:36.580" v="198" actId="1076"/>
          <ac:spMkLst>
            <pc:docMk/>
            <pc:sldMk cId="0" sldId="271"/>
            <ac:spMk id="4" creationId="{4E1D401A-AE03-BDAE-5FF6-812FE894F33B}"/>
          </ac:spMkLst>
        </pc:spChg>
        <pc:spChg chg="add mod">
          <ac:chgData name="Anjali Gali" userId="" providerId="" clId="Web-{7A1C0B8A-FA20-4E0F-B611-A38C8CF9F3EB}" dt="2024-05-28T16:30:36.580" v="199" actId="1076"/>
          <ac:spMkLst>
            <pc:docMk/>
            <pc:sldMk cId="0" sldId="271"/>
            <ac:spMk id="6" creationId="{1C05982A-4BB5-BE5C-4581-AE00C206C142}"/>
          </ac:spMkLst>
        </pc:spChg>
        <pc:spChg chg="add mod">
          <ac:chgData name="Anjali Gali" userId="" providerId="" clId="Web-{7A1C0B8A-FA20-4E0F-B611-A38C8CF9F3EB}" dt="2024-05-28T16:30:36.596" v="200" actId="1076"/>
          <ac:spMkLst>
            <pc:docMk/>
            <pc:sldMk cId="0" sldId="271"/>
            <ac:spMk id="8" creationId="{6C457962-A761-3D74-BA18-594C1959DBDB}"/>
          </ac:spMkLst>
        </pc:spChg>
        <pc:spChg chg="add mod">
          <ac:chgData name="Anjali Gali" userId="" providerId="" clId="Web-{7A1C0B8A-FA20-4E0F-B611-A38C8CF9F3EB}" dt="2024-05-28T16:30:36.596" v="201" actId="1076"/>
          <ac:spMkLst>
            <pc:docMk/>
            <pc:sldMk cId="0" sldId="271"/>
            <ac:spMk id="10" creationId="{41B2F575-E259-F4B8-EE57-1F7EE121C9D2}"/>
          </ac:spMkLst>
        </pc:spChg>
        <pc:spChg chg="add mod">
          <ac:chgData name="Anjali Gali" userId="" providerId="" clId="Web-{7A1C0B8A-FA20-4E0F-B611-A38C8CF9F3EB}" dt="2024-05-28T16:34:06.740" v="231" actId="1076"/>
          <ac:spMkLst>
            <pc:docMk/>
            <pc:sldMk cId="0" sldId="271"/>
            <ac:spMk id="15" creationId="{AE068F29-0F85-8B3D-E9A9-94EA810AFD46}"/>
          </ac:spMkLst>
        </pc:spChg>
        <pc:spChg chg="add del">
          <ac:chgData name="Anjali Gali" userId="" providerId="" clId="Web-{7A1C0B8A-FA20-4E0F-B611-A38C8CF9F3EB}" dt="2024-05-28T16:33:09.927" v="215"/>
          <ac:spMkLst>
            <pc:docMk/>
            <pc:sldMk cId="0" sldId="271"/>
            <ac:spMk id="16" creationId="{20905798-7F01-DFD0-7BD9-E0C1EFF771B7}"/>
          </ac:spMkLst>
        </pc:spChg>
        <pc:spChg chg="add mod">
          <ac:chgData name="Anjali Gali" userId="" providerId="" clId="Web-{7A1C0B8A-FA20-4E0F-B611-A38C8CF9F3EB}" dt="2024-05-28T16:34:09.850" v="234" actId="1076"/>
          <ac:spMkLst>
            <pc:docMk/>
            <pc:sldMk cId="0" sldId="271"/>
            <ac:spMk id="17" creationId="{F62A0533-3017-3EA0-4752-3B8EF0F44120}"/>
          </ac:spMkLst>
        </pc:spChg>
        <pc:spChg chg="mod">
          <ac:chgData name="Anjali Gali" userId="" providerId="" clId="Web-{7A1C0B8A-FA20-4E0F-B611-A38C8CF9F3EB}" dt="2024-05-28T16:30:44.377" v="205" actId="1076"/>
          <ac:spMkLst>
            <pc:docMk/>
            <pc:sldMk cId="0" sldId="271"/>
            <ac:spMk id="190" creationId="{00000000-0000-0000-0000-000000000000}"/>
          </ac:spMkLst>
        </pc:spChg>
        <pc:picChg chg="add mod ord">
          <ac:chgData name="Anjali Gali" userId="" providerId="" clId="Web-{7A1C0B8A-FA20-4E0F-B611-A38C8CF9F3EB}" dt="2024-05-28T16:30:02.486" v="190" actId="1076"/>
          <ac:picMkLst>
            <pc:docMk/>
            <pc:sldMk cId="0" sldId="271"/>
            <ac:picMk id="2" creationId="{9E9BD1E1-E9EF-A488-98FD-22D17FD9A7A7}"/>
          </ac:picMkLst>
        </pc:picChg>
        <pc:picChg chg="del">
          <ac:chgData name="Anjali Gali" userId="" providerId="" clId="Web-{7A1C0B8A-FA20-4E0F-B611-A38C8CF9F3EB}" dt="2024-05-28T16:29:46.251" v="182"/>
          <ac:picMkLst>
            <pc:docMk/>
            <pc:sldMk cId="0" sldId="271"/>
            <ac:picMk id="189" creationId="{00000000-0000-0000-0000-000000000000}"/>
          </ac:picMkLst>
        </pc:picChg>
        <pc:cxnChg chg="add mod">
          <ac:chgData name="Anjali Gali" userId="" providerId="" clId="Web-{7A1C0B8A-FA20-4E0F-B611-A38C8CF9F3EB}" dt="2024-05-28T16:30:36.627" v="202" actId="1076"/>
          <ac:cxnSpMkLst>
            <pc:docMk/>
            <pc:sldMk cId="0" sldId="271"/>
            <ac:cxnSpMk id="12" creationId="{AEFDEF97-75DE-A3D3-60EC-C7036B129E71}"/>
          </ac:cxnSpMkLst>
        </pc:cxnChg>
        <pc:cxnChg chg="add mod">
          <ac:chgData name="Anjali Gali" userId="" providerId="" clId="Web-{7A1C0B8A-FA20-4E0F-B611-A38C8CF9F3EB}" dt="2024-05-28T16:30:36.627" v="203" actId="1076"/>
          <ac:cxnSpMkLst>
            <pc:docMk/>
            <pc:sldMk cId="0" sldId="271"/>
            <ac:cxnSpMk id="14" creationId="{57C141FB-D93C-622F-9A6D-91DFD505415B}"/>
          </ac:cxnSpMkLst>
        </pc:cxnChg>
        <pc:cxnChg chg="add mod">
          <ac:chgData name="Anjali Gali" userId="" providerId="" clId="Web-{7A1C0B8A-FA20-4E0F-B611-A38C8CF9F3EB}" dt="2024-05-28T16:34:13.021" v="235" actId="1076"/>
          <ac:cxnSpMkLst>
            <pc:docMk/>
            <pc:sldMk cId="0" sldId="271"/>
            <ac:cxnSpMk id="18" creationId="{CD27E62A-02BA-BF57-F48B-2D4F2A236F0A}"/>
          </ac:cxnSpMkLst>
        </pc:cxnChg>
      </pc:sldChg>
      <pc:sldChg chg="addSp delSp modSp">
        <pc:chgData name="Anjali Gali" userId="" providerId="" clId="Web-{7A1C0B8A-FA20-4E0F-B611-A38C8CF9F3EB}" dt="2024-05-28T16:31:57.050" v="208" actId="14100"/>
        <pc:sldMkLst>
          <pc:docMk/>
          <pc:sldMk cId="0" sldId="272"/>
        </pc:sldMkLst>
        <pc:picChg chg="add mod">
          <ac:chgData name="Anjali Gali" userId="" providerId="" clId="Web-{7A1C0B8A-FA20-4E0F-B611-A38C8CF9F3EB}" dt="2024-05-28T16:31:57.050" v="208" actId="14100"/>
          <ac:picMkLst>
            <pc:docMk/>
            <pc:sldMk cId="0" sldId="272"/>
            <ac:picMk id="2" creationId="{899881D6-33DE-1BA2-A570-E85CAADB7066}"/>
          </ac:picMkLst>
        </pc:picChg>
        <pc:picChg chg="del">
          <ac:chgData name="Anjali Gali" userId="" providerId="" clId="Web-{7A1C0B8A-FA20-4E0F-B611-A38C8CF9F3EB}" dt="2024-05-28T16:23:08.462" v="134"/>
          <ac:picMkLst>
            <pc:docMk/>
            <pc:sldMk cId="0" sldId="272"/>
            <ac:picMk id="196" creationId="{00000000-0000-0000-0000-000000000000}"/>
          </ac:picMkLst>
        </pc:picChg>
      </pc:sldChg>
      <pc:sldChg chg="addSp delSp modSp">
        <pc:chgData name="Anjali Gali" userId="" providerId="" clId="Web-{7A1C0B8A-FA20-4E0F-B611-A38C8CF9F3EB}" dt="2024-05-28T16:35:26.460" v="238" actId="1076"/>
        <pc:sldMkLst>
          <pc:docMk/>
          <pc:sldMk cId="0" sldId="273"/>
        </pc:sldMkLst>
        <pc:picChg chg="add mod">
          <ac:chgData name="Anjali Gali" userId="" providerId="" clId="Web-{7A1C0B8A-FA20-4E0F-B611-A38C8CF9F3EB}" dt="2024-05-28T16:35:26.460" v="238" actId="1076"/>
          <ac:picMkLst>
            <pc:docMk/>
            <pc:sldMk cId="0" sldId="273"/>
            <ac:picMk id="2" creationId="{28F13617-3227-5F22-54A8-FB6F18A996D9}"/>
          </ac:picMkLst>
        </pc:picChg>
        <pc:picChg chg="del mod">
          <ac:chgData name="Anjali Gali" userId="" providerId="" clId="Web-{7A1C0B8A-FA20-4E0F-B611-A38C8CF9F3EB}" dt="2024-05-28T16:32:42.660" v="210"/>
          <ac:picMkLst>
            <pc:docMk/>
            <pc:sldMk cId="0" sldId="273"/>
            <ac:picMk id="202" creationId="{00000000-0000-0000-0000-000000000000}"/>
          </ac:picMkLst>
        </pc:picChg>
      </pc:sldChg>
      <pc:sldChg chg="addSp delSp modSp">
        <pc:chgData name="Anjali Gali" userId="" providerId="" clId="Web-{7A1C0B8A-FA20-4E0F-B611-A38C8CF9F3EB}" dt="2024-05-28T16:36:16.680" v="249" actId="1076"/>
        <pc:sldMkLst>
          <pc:docMk/>
          <pc:sldMk cId="0" sldId="274"/>
        </pc:sldMkLst>
        <pc:spChg chg="mod">
          <ac:chgData name="Anjali Gali" userId="" providerId="" clId="Web-{7A1C0B8A-FA20-4E0F-B611-A38C8CF9F3EB}" dt="2024-05-28T16:36:11.180" v="248" actId="14100"/>
          <ac:spMkLst>
            <pc:docMk/>
            <pc:sldMk cId="0" sldId="274"/>
            <ac:spMk id="209" creationId="{00000000-0000-0000-0000-000000000000}"/>
          </ac:spMkLst>
        </pc:spChg>
        <pc:spChg chg="mod">
          <ac:chgData name="Anjali Gali" userId="" providerId="" clId="Web-{7A1C0B8A-FA20-4E0F-B611-A38C8CF9F3EB}" dt="2024-05-28T16:36:16.680" v="249" actId="1076"/>
          <ac:spMkLst>
            <pc:docMk/>
            <pc:sldMk cId="0" sldId="274"/>
            <ac:spMk id="210" creationId="{00000000-0000-0000-0000-000000000000}"/>
          </ac:spMkLst>
        </pc:spChg>
        <pc:picChg chg="add mod ord">
          <ac:chgData name="Anjali Gali" userId="" providerId="" clId="Web-{7A1C0B8A-FA20-4E0F-B611-A38C8CF9F3EB}" dt="2024-05-28T16:35:59.023" v="244"/>
          <ac:picMkLst>
            <pc:docMk/>
            <pc:sldMk cId="0" sldId="274"/>
            <ac:picMk id="2" creationId="{F0576A47-3693-2452-BD7F-867C6CC91F11}"/>
          </ac:picMkLst>
        </pc:picChg>
        <pc:picChg chg="del">
          <ac:chgData name="Anjali Gali" userId="" providerId="" clId="Web-{7A1C0B8A-FA20-4E0F-B611-A38C8CF9F3EB}" dt="2024-05-28T16:35:44.258" v="239"/>
          <ac:picMkLst>
            <pc:docMk/>
            <pc:sldMk cId="0" sldId="274"/>
            <ac:picMk id="208" creationId="{00000000-0000-0000-0000-000000000000}"/>
          </ac:picMkLst>
        </pc:picChg>
        <pc:cxnChg chg="mod">
          <ac:chgData name="Anjali Gali" userId="" providerId="" clId="Web-{7A1C0B8A-FA20-4E0F-B611-A38C8CF9F3EB}" dt="2024-05-28T16:36:03.336" v="245" actId="1076"/>
          <ac:cxnSpMkLst>
            <pc:docMk/>
            <pc:sldMk cId="0" sldId="274"/>
            <ac:cxnSpMk id="211" creationId="{00000000-0000-0000-0000-000000000000}"/>
          </ac:cxnSpMkLst>
        </pc:cxnChg>
      </pc:sldChg>
      <pc:sldChg chg="addSp delSp modSp">
        <pc:chgData name="Anjali Gali" userId="" providerId="" clId="Web-{7A1C0B8A-FA20-4E0F-B611-A38C8CF9F3EB}" dt="2024-05-28T16:37:33.994" v="264" actId="14100"/>
        <pc:sldMkLst>
          <pc:docMk/>
          <pc:sldMk cId="0" sldId="275"/>
        </pc:sldMkLst>
        <pc:spChg chg="mod">
          <ac:chgData name="Anjali Gali" userId="" providerId="" clId="Web-{7A1C0B8A-FA20-4E0F-B611-A38C8CF9F3EB}" dt="2024-05-28T16:37:10.368" v="263" actId="14100"/>
          <ac:spMkLst>
            <pc:docMk/>
            <pc:sldMk cId="0" sldId="275"/>
            <ac:spMk id="218" creationId="{00000000-0000-0000-0000-000000000000}"/>
          </ac:spMkLst>
        </pc:spChg>
        <pc:spChg chg="mod">
          <ac:chgData name="Anjali Gali" userId="" providerId="" clId="Web-{7A1C0B8A-FA20-4E0F-B611-A38C8CF9F3EB}" dt="2024-05-28T16:36:53.196" v="260" actId="14100"/>
          <ac:spMkLst>
            <pc:docMk/>
            <pc:sldMk cId="0" sldId="275"/>
            <ac:spMk id="220" creationId="{00000000-0000-0000-0000-000000000000}"/>
          </ac:spMkLst>
        </pc:spChg>
        <pc:picChg chg="add mod ord">
          <ac:chgData name="Anjali Gali" userId="" providerId="" clId="Web-{7A1C0B8A-FA20-4E0F-B611-A38C8CF9F3EB}" dt="2024-05-28T16:36:38.915" v="256" actId="14100"/>
          <ac:picMkLst>
            <pc:docMk/>
            <pc:sldMk cId="0" sldId="275"/>
            <ac:picMk id="3" creationId="{4BC90631-E3B1-A484-5B3A-4F1ED3CA4D84}"/>
          </ac:picMkLst>
        </pc:picChg>
        <pc:picChg chg="del">
          <ac:chgData name="Anjali Gali" userId="" providerId="" clId="Web-{7A1C0B8A-FA20-4E0F-B611-A38C8CF9F3EB}" dt="2024-05-28T16:36:24.024" v="250"/>
          <ac:picMkLst>
            <pc:docMk/>
            <pc:sldMk cId="0" sldId="275"/>
            <ac:picMk id="217" creationId="{00000000-0000-0000-0000-000000000000}"/>
          </ac:picMkLst>
        </pc:picChg>
        <pc:cxnChg chg="mod">
          <ac:chgData name="Anjali Gali" userId="" providerId="" clId="Web-{7A1C0B8A-FA20-4E0F-B611-A38C8CF9F3EB}" dt="2024-05-28T16:37:33.994" v="264" actId="14100"/>
          <ac:cxnSpMkLst>
            <pc:docMk/>
            <pc:sldMk cId="0" sldId="275"/>
            <ac:cxnSpMk id="221" creationId="{00000000-0000-0000-0000-000000000000}"/>
          </ac:cxnSpMkLst>
        </pc:cxnChg>
      </pc:sldChg>
      <pc:sldChg chg="addSp delSp modSp">
        <pc:chgData name="Anjali Gali" userId="" providerId="" clId="Web-{7A1C0B8A-FA20-4E0F-B611-A38C8CF9F3EB}" dt="2024-05-28T16:38:59.136" v="272" actId="1076"/>
        <pc:sldMkLst>
          <pc:docMk/>
          <pc:sldMk cId="0" sldId="277"/>
        </pc:sldMkLst>
        <pc:spChg chg="mod">
          <ac:chgData name="Anjali Gali" userId="" providerId="" clId="Web-{7A1C0B8A-FA20-4E0F-B611-A38C8CF9F3EB}" dt="2024-05-28T16:38:59.136" v="272" actId="1076"/>
          <ac:spMkLst>
            <pc:docMk/>
            <pc:sldMk cId="0" sldId="277"/>
            <ac:spMk id="235" creationId="{00000000-0000-0000-0000-000000000000}"/>
          </ac:spMkLst>
        </pc:spChg>
        <pc:picChg chg="add mod ord">
          <ac:chgData name="Anjali Gali" userId="" providerId="" clId="Web-{7A1C0B8A-FA20-4E0F-B611-A38C8CF9F3EB}" dt="2024-05-28T16:38:54.620" v="271" actId="1076"/>
          <ac:picMkLst>
            <pc:docMk/>
            <pc:sldMk cId="0" sldId="277"/>
            <ac:picMk id="2" creationId="{AEF5CCFB-D268-9B31-FE4B-06CDC8E31B98}"/>
          </ac:picMkLst>
        </pc:picChg>
        <pc:picChg chg="del">
          <ac:chgData name="Anjali Gali" userId="" providerId="" clId="Web-{7A1C0B8A-FA20-4E0F-B611-A38C8CF9F3EB}" dt="2024-05-28T16:38:21.495" v="265"/>
          <ac:picMkLst>
            <pc:docMk/>
            <pc:sldMk cId="0" sldId="277"/>
            <ac:picMk id="234" creationId="{00000000-0000-0000-0000-000000000000}"/>
          </ac:picMkLst>
        </pc:picChg>
      </pc:sldChg>
      <pc:sldChg chg="addSp delSp modSp">
        <pc:chgData name="Anjali Gali" userId="" providerId="" clId="Web-{7A1C0B8A-FA20-4E0F-B611-A38C8CF9F3EB}" dt="2024-05-28T16:42:51.718" v="280" actId="1076"/>
        <pc:sldMkLst>
          <pc:docMk/>
          <pc:sldMk cId="0" sldId="278"/>
        </pc:sldMkLst>
        <pc:spChg chg="mod">
          <ac:chgData name="Anjali Gali" userId="" providerId="" clId="Web-{7A1C0B8A-FA20-4E0F-B611-A38C8CF9F3EB}" dt="2024-05-28T16:42:48.828" v="279" actId="1076"/>
          <ac:spMkLst>
            <pc:docMk/>
            <pc:sldMk cId="0" sldId="278"/>
            <ac:spMk id="242" creationId="{00000000-0000-0000-0000-000000000000}"/>
          </ac:spMkLst>
        </pc:spChg>
        <pc:spChg chg="mod">
          <ac:chgData name="Anjali Gali" userId="" providerId="" clId="Web-{7A1C0B8A-FA20-4E0F-B611-A38C8CF9F3EB}" dt="2024-05-28T16:42:51.718" v="280" actId="1076"/>
          <ac:spMkLst>
            <pc:docMk/>
            <pc:sldMk cId="0" sldId="278"/>
            <ac:spMk id="243" creationId="{00000000-0000-0000-0000-000000000000}"/>
          </ac:spMkLst>
        </pc:spChg>
        <pc:picChg chg="add mod ord">
          <ac:chgData name="Anjali Gali" userId="" providerId="" clId="Web-{7A1C0B8A-FA20-4E0F-B611-A38C8CF9F3EB}" dt="2024-05-28T16:42:44.375" v="278" actId="1076"/>
          <ac:picMkLst>
            <pc:docMk/>
            <pc:sldMk cId="0" sldId="278"/>
            <ac:picMk id="2" creationId="{33DAAE72-4A02-AB7F-3196-A519F13DFD10}"/>
          </ac:picMkLst>
        </pc:picChg>
        <pc:picChg chg="del">
          <ac:chgData name="Anjali Gali" userId="" providerId="" clId="Web-{7A1C0B8A-FA20-4E0F-B611-A38C8CF9F3EB}" dt="2024-05-28T16:42:12.827" v="273"/>
          <ac:picMkLst>
            <pc:docMk/>
            <pc:sldMk cId="0" sldId="278"/>
            <ac:picMk id="241" creationId="{00000000-0000-0000-0000-000000000000}"/>
          </ac:picMkLst>
        </pc:picChg>
      </pc:sldChg>
      <pc:sldChg chg="addSp delSp modSp">
        <pc:chgData name="Anjali Gali" userId="" providerId="" clId="Web-{7A1C0B8A-FA20-4E0F-B611-A38C8CF9F3EB}" dt="2024-05-28T16:45:05.783" v="302" actId="14100"/>
        <pc:sldMkLst>
          <pc:docMk/>
          <pc:sldMk cId="0" sldId="279"/>
        </pc:sldMkLst>
        <pc:spChg chg="mod">
          <ac:chgData name="Anjali Gali" userId="" providerId="" clId="Web-{7A1C0B8A-FA20-4E0F-B611-A38C8CF9F3EB}" dt="2024-05-28T16:45:05.783" v="302" actId="14100"/>
          <ac:spMkLst>
            <pc:docMk/>
            <pc:sldMk cId="0" sldId="279"/>
            <ac:spMk id="250" creationId="{00000000-0000-0000-0000-000000000000}"/>
          </ac:spMkLst>
        </pc:spChg>
        <pc:spChg chg="mod">
          <ac:chgData name="Anjali Gali" userId="" providerId="" clId="Web-{7A1C0B8A-FA20-4E0F-B611-A38C8CF9F3EB}" dt="2024-05-28T16:44:52.424" v="299" actId="14100"/>
          <ac:spMkLst>
            <pc:docMk/>
            <pc:sldMk cId="0" sldId="279"/>
            <ac:spMk id="251" creationId="{00000000-0000-0000-0000-000000000000}"/>
          </ac:spMkLst>
        </pc:spChg>
        <pc:spChg chg="mod">
          <ac:chgData name="Anjali Gali" userId="" providerId="" clId="Web-{7A1C0B8A-FA20-4E0F-B611-A38C8CF9F3EB}" dt="2024-05-28T16:44:19.767" v="290" actId="1076"/>
          <ac:spMkLst>
            <pc:docMk/>
            <pc:sldMk cId="0" sldId="279"/>
            <ac:spMk id="252" creationId="{00000000-0000-0000-0000-000000000000}"/>
          </ac:spMkLst>
        </pc:spChg>
        <pc:picChg chg="add mod ord">
          <ac:chgData name="Anjali Gali" userId="" providerId="" clId="Web-{7A1C0B8A-FA20-4E0F-B611-A38C8CF9F3EB}" dt="2024-05-28T16:44:24.720" v="292" actId="1076"/>
          <ac:picMkLst>
            <pc:docMk/>
            <pc:sldMk cId="0" sldId="279"/>
            <ac:picMk id="2" creationId="{7E7D4C71-961B-D9FC-852F-D82E226D2134}"/>
          </ac:picMkLst>
        </pc:picChg>
        <pc:picChg chg="del">
          <ac:chgData name="Anjali Gali" userId="" providerId="" clId="Web-{7A1C0B8A-FA20-4E0F-B611-A38C8CF9F3EB}" dt="2024-05-28T16:43:53.048" v="281"/>
          <ac:picMkLst>
            <pc:docMk/>
            <pc:sldMk cId="0" sldId="279"/>
            <ac:picMk id="249" creationId="{00000000-0000-0000-0000-000000000000}"/>
          </ac:picMkLst>
        </pc:picChg>
        <pc:cxnChg chg="mod">
          <ac:chgData name="Anjali Gali" userId="" providerId="" clId="Web-{7A1C0B8A-FA20-4E0F-B611-A38C8CF9F3EB}" dt="2024-05-28T16:45:05.783" v="302" actId="14100"/>
          <ac:cxnSpMkLst>
            <pc:docMk/>
            <pc:sldMk cId="0" sldId="279"/>
            <ac:cxnSpMk id="253" creationId="{00000000-0000-0000-0000-000000000000}"/>
          </ac:cxnSpMkLst>
        </pc:cxnChg>
        <pc:cxnChg chg="mod">
          <ac:chgData name="Anjali Gali" userId="" providerId="" clId="Web-{7A1C0B8A-FA20-4E0F-B611-A38C8CF9F3EB}" dt="2024-05-28T16:44:52.424" v="299" actId="14100"/>
          <ac:cxnSpMkLst>
            <pc:docMk/>
            <pc:sldMk cId="0" sldId="279"/>
            <ac:cxnSpMk id="254" creationId="{00000000-0000-0000-0000-000000000000}"/>
          </ac:cxnSpMkLst>
        </pc:cxnChg>
      </pc:sldChg>
      <pc:sldChg chg="addSp delSp modSp">
        <pc:chgData name="Anjali Gali" userId="" providerId="" clId="Web-{7A1C0B8A-FA20-4E0F-B611-A38C8CF9F3EB}" dt="2024-05-28T16:47:26.958" v="323" actId="1076"/>
        <pc:sldMkLst>
          <pc:docMk/>
          <pc:sldMk cId="0" sldId="280"/>
        </pc:sldMkLst>
        <pc:spChg chg="mod">
          <ac:chgData name="Anjali Gali" userId="" providerId="" clId="Web-{7A1C0B8A-FA20-4E0F-B611-A38C8CF9F3EB}" dt="2024-05-28T16:46:54.645" v="315" actId="1076"/>
          <ac:spMkLst>
            <pc:docMk/>
            <pc:sldMk cId="0" sldId="280"/>
            <ac:spMk id="259" creationId="{00000000-0000-0000-0000-000000000000}"/>
          </ac:spMkLst>
        </pc:spChg>
        <pc:spChg chg="mod">
          <ac:chgData name="Anjali Gali" userId="" providerId="" clId="Web-{7A1C0B8A-FA20-4E0F-B611-A38C8CF9F3EB}" dt="2024-05-28T16:47:10.161" v="319" actId="14100"/>
          <ac:spMkLst>
            <pc:docMk/>
            <pc:sldMk cId="0" sldId="280"/>
            <ac:spMk id="261" creationId="{00000000-0000-0000-0000-000000000000}"/>
          </ac:spMkLst>
        </pc:spChg>
        <pc:spChg chg="mod">
          <ac:chgData name="Anjali Gali" userId="" providerId="" clId="Web-{7A1C0B8A-FA20-4E0F-B611-A38C8CF9F3EB}" dt="2024-05-28T16:47:03.098" v="317" actId="14100"/>
          <ac:spMkLst>
            <pc:docMk/>
            <pc:sldMk cId="0" sldId="280"/>
            <ac:spMk id="262" creationId="{00000000-0000-0000-0000-000000000000}"/>
          </ac:spMkLst>
        </pc:spChg>
        <pc:spChg chg="mod">
          <ac:chgData name="Anjali Gali" userId="" providerId="" clId="Web-{7A1C0B8A-FA20-4E0F-B611-A38C8CF9F3EB}" dt="2024-05-28T16:47:24.005" v="322" actId="14100"/>
          <ac:spMkLst>
            <pc:docMk/>
            <pc:sldMk cId="0" sldId="280"/>
            <ac:spMk id="264" creationId="{00000000-0000-0000-0000-000000000000}"/>
          </ac:spMkLst>
        </pc:spChg>
        <pc:spChg chg="mod">
          <ac:chgData name="Anjali Gali" userId="" providerId="" clId="Web-{7A1C0B8A-FA20-4E0F-B611-A38C8CF9F3EB}" dt="2024-05-28T16:47:26.958" v="323" actId="1076"/>
          <ac:spMkLst>
            <pc:docMk/>
            <pc:sldMk cId="0" sldId="280"/>
            <ac:spMk id="265" creationId="{00000000-0000-0000-0000-000000000000}"/>
          </ac:spMkLst>
        </pc:spChg>
        <pc:picChg chg="add mod ord">
          <ac:chgData name="Anjali Gali" userId="" providerId="" clId="Web-{7A1C0B8A-FA20-4E0F-B611-A38C8CF9F3EB}" dt="2024-05-28T16:46:51.692" v="314" actId="1076"/>
          <ac:picMkLst>
            <pc:docMk/>
            <pc:sldMk cId="0" sldId="280"/>
            <ac:picMk id="2" creationId="{70FE7FFB-D4A6-8769-BAB7-D9B41FF18C04}"/>
          </ac:picMkLst>
        </pc:picChg>
        <pc:picChg chg="del">
          <ac:chgData name="Anjali Gali" userId="" providerId="" clId="Web-{7A1C0B8A-FA20-4E0F-B611-A38C8CF9F3EB}" dt="2024-05-28T16:46:18.082" v="303"/>
          <ac:picMkLst>
            <pc:docMk/>
            <pc:sldMk cId="0" sldId="280"/>
            <ac:picMk id="260" creationId="{00000000-0000-0000-0000-000000000000}"/>
          </ac:picMkLst>
        </pc:picChg>
        <pc:cxnChg chg="mod">
          <ac:chgData name="Anjali Gali" userId="" providerId="" clId="Web-{7A1C0B8A-FA20-4E0F-B611-A38C8CF9F3EB}" dt="2024-05-28T16:47:12.692" v="320" actId="14100"/>
          <ac:cxnSpMkLst>
            <pc:docMk/>
            <pc:sldMk cId="0" sldId="280"/>
            <ac:cxnSpMk id="263" creationId="{00000000-0000-0000-0000-000000000000}"/>
          </ac:cxnSpMkLst>
        </pc:cxnChg>
        <pc:cxnChg chg="mod">
          <ac:chgData name="Anjali Gali" userId="" providerId="" clId="Web-{7A1C0B8A-FA20-4E0F-B611-A38C8CF9F3EB}" dt="2024-05-28T16:47:24.005" v="322" actId="14100"/>
          <ac:cxnSpMkLst>
            <pc:docMk/>
            <pc:sldMk cId="0" sldId="280"/>
            <ac:cxnSpMk id="266" creationId="{00000000-0000-0000-0000-000000000000}"/>
          </ac:cxnSpMkLst>
        </pc:cxnChg>
        <pc:cxnChg chg="mod">
          <ac:chgData name="Anjali Gali" userId="" providerId="" clId="Web-{7A1C0B8A-FA20-4E0F-B611-A38C8CF9F3EB}" dt="2024-05-28T16:47:26.958" v="323" actId="1076"/>
          <ac:cxnSpMkLst>
            <pc:docMk/>
            <pc:sldMk cId="0" sldId="280"/>
            <ac:cxnSpMk id="267" creationId="{00000000-0000-0000-0000-000000000000}"/>
          </ac:cxnSpMkLst>
        </pc:cxnChg>
      </pc:sldChg>
      <pc:sldChg chg="addSp delSp modSp">
        <pc:chgData name="Anjali Gali" userId="" providerId="" clId="Web-{7A1C0B8A-FA20-4E0F-B611-A38C8CF9F3EB}" dt="2024-05-28T16:49:06.866" v="331" actId="1076"/>
        <pc:sldMkLst>
          <pc:docMk/>
          <pc:sldMk cId="0" sldId="281"/>
        </pc:sldMkLst>
        <pc:spChg chg="mod">
          <ac:chgData name="Anjali Gali" userId="" providerId="" clId="Web-{7A1C0B8A-FA20-4E0F-B611-A38C8CF9F3EB}" dt="2024-05-28T16:49:06.866" v="331" actId="1076"/>
          <ac:spMkLst>
            <pc:docMk/>
            <pc:sldMk cId="0" sldId="281"/>
            <ac:spMk id="274" creationId="{00000000-0000-0000-0000-000000000000}"/>
          </ac:spMkLst>
        </pc:spChg>
        <pc:picChg chg="add mod ord">
          <ac:chgData name="Anjali Gali" userId="" providerId="" clId="Web-{7A1C0B8A-FA20-4E0F-B611-A38C8CF9F3EB}" dt="2024-05-28T16:49:03.194" v="330"/>
          <ac:picMkLst>
            <pc:docMk/>
            <pc:sldMk cId="0" sldId="281"/>
            <ac:picMk id="2" creationId="{E39D0602-E8D1-1B49-5932-A51DBC525FA0}"/>
          </ac:picMkLst>
        </pc:picChg>
        <pc:picChg chg="del">
          <ac:chgData name="Anjali Gali" userId="" providerId="" clId="Web-{7A1C0B8A-FA20-4E0F-B611-A38C8CF9F3EB}" dt="2024-05-28T16:47:48.068" v="324"/>
          <ac:picMkLst>
            <pc:docMk/>
            <pc:sldMk cId="0" sldId="281"/>
            <ac:picMk id="273" creationId="{00000000-0000-0000-0000-000000000000}"/>
          </ac:picMkLst>
        </pc:picChg>
      </pc:sldChg>
      <pc:sldChg chg="addSp delSp modSp">
        <pc:chgData name="Anjali Gali" userId="" providerId="" clId="Web-{7A1C0B8A-FA20-4E0F-B611-A38C8CF9F3EB}" dt="2024-05-28T16:51:02.649" v="336" actId="1076"/>
        <pc:sldMkLst>
          <pc:docMk/>
          <pc:sldMk cId="0" sldId="283"/>
        </pc:sldMkLst>
        <pc:picChg chg="add mod">
          <ac:chgData name="Anjali Gali" userId="" providerId="" clId="Web-{7A1C0B8A-FA20-4E0F-B611-A38C8CF9F3EB}" dt="2024-05-28T16:51:02.649" v="336" actId="1076"/>
          <ac:picMkLst>
            <pc:docMk/>
            <pc:sldMk cId="0" sldId="283"/>
            <ac:picMk id="2" creationId="{967D498B-641B-C62A-15EF-48EC09062DAB}"/>
          </ac:picMkLst>
        </pc:picChg>
        <pc:picChg chg="del">
          <ac:chgData name="Anjali Gali" userId="" providerId="" clId="Web-{7A1C0B8A-FA20-4E0F-B611-A38C8CF9F3EB}" dt="2024-05-28T16:50:01.414" v="332"/>
          <ac:picMkLst>
            <pc:docMk/>
            <pc:sldMk cId="0" sldId="283"/>
            <ac:picMk id="291" creationId="{00000000-0000-0000-0000-000000000000}"/>
          </ac:picMkLst>
        </pc:picChg>
      </pc:sldChg>
      <pc:sldChg chg="addSp delSp modSp">
        <pc:chgData name="Anjali Gali" userId="" providerId="" clId="Web-{7A1C0B8A-FA20-4E0F-B611-A38C8CF9F3EB}" dt="2024-05-28T16:56:46.781" v="390" actId="1076"/>
        <pc:sldMkLst>
          <pc:docMk/>
          <pc:sldMk cId="0" sldId="284"/>
        </pc:sldMkLst>
        <pc:spChg chg="mod">
          <ac:chgData name="Anjali Gali" userId="" providerId="" clId="Web-{7A1C0B8A-FA20-4E0F-B611-A38C8CF9F3EB}" dt="2024-05-28T16:56:46.781" v="390" actId="1076"/>
          <ac:spMkLst>
            <pc:docMk/>
            <pc:sldMk cId="0" sldId="284"/>
            <ac:spMk id="298" creationId="{00000000-0000-0000-0000-000000000000}"/>
          </ac:spMkLst>
        </pc:spChg>
        <pc:picChg chg="add mod ord modCrop">
          <ac:chgData name="Anjali Gali" userId="" providerId="" clId="Web-{7A1C0B8A-FA20-4E0F-B611-A38C8CF9F3EB}" dt="2024-05-28T16:56:41.124" v="389" actId="1076"/>
          <ac:picMkLst>
            <pc:docMk/>
            <pc:sldMk cId="0" sldId="284"/>
            <ac:picMk id="2" creationId="{7EC9ADD1-3328-FA78-3168-43EE913D1B9A}"/>
          </ac:picMkLst>
        </pc:picChg>
        <pc:picChg chg="del">
          <ac:chgData name="Anjali Gali" userId="" providerId="" clId="Web-{7A1C0B8A-FA20-4E0F-B611-A38C8CF9F3EB}" dt="2024-05-28T16:56:18.952" v="381"/>
          <ac:picMkLst>
            <pc:docMk/>
            <pc:sldMk cId="0" sldId="284"/>
            <ac:picMk id="297" creationId="{00000000-0000-0000-0000-000000000000}"/>
          </ac:picMkLst>
        </pc:picChg>
      </pc:sldChg>
      <pc:sldChg chg="addSp delSp modSp">
        <pc:chgData name="Anjali Gali" userId="" providerId="" clId="Web-{7A1C0B8A-FA20-4E0F-B611-A38C8CF9F3EB}" dt="2024-05-28T16:53:38.730" v="362" actId="14100"/>
        <pc:sldMkLst>
          <pc:docMk/>
          <pc:sldMk cId="0" sldId="286"/>
        </pc:sldMkLst>
        <pc:spChg chg="add mod">
          <ac:chgData name="Anjali Gali" userId="" providerId="" clId="Web-{7A1C0B8A-FA20-4E0F-B611-A38C8CF9F3EB}" dt="2024-05-28T16:53:38.730" v="362" actId="14100"/>
          <ac:spMkLst>
            <pc:docMk/>
            <pc:sldMk cId="0" sldId="286"/>
            <ac:spMk id="4" creationId="{FA1F8EB2-968F-6691-CB19-C789E9637FAE}"/>
          </ac:spMkLst>
        </pc:spChg>
        <pc:spChg chg="mod">
          <ac:chgData name="Anjali Gali" userId="" providerId="" clId="Web-{7A1C0B8A-FA20-4E0F-B611-A38C8CF9F3EB}" dt="2024-05-28T16:53:14.652" v="358" actId="1076"/>
          <ac:spMkLst>
            <pc:docMk/>
            <pc:sldMk cId="0" sldId="286"/>
            <ac:spMk id="312" creationId="{00000000-0000-0000-0000-000000000000}"/>
          </ac:spMkLst>
        </pc:spChg>
        <pc:picChg chg="add mod ord">
          <ac:chgData name="Anjali Gali" userId="" providerId="" clId="Web-{7A1C0B8A-FA20-4E0F-B611-A38C8CF9F3EB}" dt="2024-05-28T16:52:20.229" v="342" actId="1076"/>
          <ac:picMkLst>
            <pc:docMk/>
            <pc:sldMk cId="0" sldId="286"/>
            <ac:picMk id="2" creationId="{C4179B48-2A99-6A3C-D479-FFD71189CE73}"/>
          </ac:picMkLst>
        </pc:picChg>
        <pc:picChg chg="del">
          <ac:chgData name="Anjali Gali" userId="" providerId="" clId="Web-{7A1C0B8A-FA20-4E0F-B611-A38C8CF9F3EB}" dt="2024-05-28T16:52:04.900" v="337"/>
          <ac:picMkLst>
            <pc:docMk/>
            <pc:sldMk cId="0" sldId="286"/>
            <ac:picMk id="310" creationId="{00000000-0000-0000-0000-000000000000}"/>
          </ac:picMkLst>
        </pc:picChg>
        <pc:cxnChg chg="mod ord">
          <ac:chgData name="Anjali Gali" userId="" providerId="" clId="Web-{7A1C0B8A-FA20-4E0F-B611-A38C8CF9F3EB}" dt="2024-05-28T16:53:18.449" v="359"/>
          <ac:cxnSpMkLst>
            <pc:docMk/>
            <pc:sldMk cId="0" sldId="286"/>
            <ac:cxnSpMk id="313" creationId="{00000000-0000-0000-0000-000000000000}"/>
          </ac:cxnSpMkLst>
        </pc:cxnChg>
      </pc:sldChg>
      <pc:sldChg chg="addSp delSp modSp">
        <pc:chgData name="Anjali Gali" userId="" providerId="" clId="Web-{7A1C0B8A-FA20-4E0F-B611-A38C8CF9F3EB}" dt="2024-05-28T16:54:34.872" v="370" actId="14100"/>
        <pc:sldMkLst>
          <pc:docMk/>
          <pc:sldMk cId="0" sldId="287"/>
        </pc:sldMkLst>
        <pc:spChg chg="mod">
          <ac:chgData name="Anjali Gali" userId="" providerId="" clId="Web-{7A1C0B8A-FA20-4E0F-B611-A38C8CF9F3EB}" dt="2024-05-28T16:54:29.419" v="368" actId="1076"/>
          <ac:spMkLst>
            <pc:docMk/>
            <pc:sldMk cId="0" sldId="287"/>
            <ac:spMk id="320" creationId="{00000000-0000-0000-0000-000000000000}"/>
          </ac:spMkLst>
        </pc:spChg>
        <pc:picChg chg="add mod ord">
          <ac:chgData name="Anjali Gali" userId="" providerId="" clId="Web-{7A1C0B8A-FA20-4E0F-B611-A38C8CF9F3EB}" dt="2024-05-28T16:54:25.747" v="367" actId="1076"/>
          <ac:picMkLst>
            <pc:docMk/>
            <pc:sldMk cId="0" sldId="287"/>
            <ac:picMk id="2" creationId="{1020B007-B155-C37C-C5FB-94B12FF86755}"/>
          </ac:picMkLst>
        </pc:picChg>
        <pc:picChg chg="del">
          <ac:chgData name="Anjali Gali" userId="" providerId="" clId="Web-{7A1C0B8A-FA20-4E0F-B611-A38C8CF9F3EB}" dt="2024-05-28T16:54:11.512" v="363"/>
          <ac:picMkLst>
            <pc:docMk/>
            <pc:sldMk cId="0" sldId="287"/>
            <ac:picMk id="319" creationId="{00000000-0000-0000-0000-000000000000}"/>
          </ac:picMkLst>
        </pc:picChg>
        <pc:cxnChg chg="mod">
          <ac:chgData name="Anjali Gali" userId="" providerId="" clId="Web-{7A1C0B8A-FA20-4E0F-B611-A38C8CF9F3EB}" dt="2024-05-28T16:54:34.872" v="370" actId="14100"/>
          <ac:cxnSpMkLst>
            <pc:docMk/>
            <pc:sldMk cId="0" sldId="287"/>
            <ac:cxnSpMk id="321" creationId="{00000000-0000-0000-0000-000000000000}"/>
          </ac:cxnSpMkLst>
        </pc:cxnChg>
      </pc:sldChg>
      <pc:sldChg chg="addSp delSp modSp">
        <pc:chgData name="Anjali Gali" userId="" providerId="" clId="Web-{7A1C0B8A-FA20-4E0F-B611-A38C8CF9F3EB}" dt="2024-05-28T16:55:51.514" v="380" actId="14100"/>
        <pc:sldMkLst>
          <pc:docMk/>
          <pc:sldMk cId="0" sldId="288"/>
        </pc:sldMkLst>
        <pc:spChg chg="mod">
          <ac:chgData name="Anjali Gali" userId="" providerId="" clId="Web-{7A1C0B8A-FA20-4E0F-B611-A38C8CF9F3EB}" dt="2024-05-28T16:55:47.170" v="378" actId="1076"/>
          <ac:spMkLst>
            <pc:docMk/>
            <pc:sldMk cId="0" sldId="288"/>
            <ac:spMk id="328" creationId="{00000000-0000-0000-0000-000000000000}"/>
          </ac:spMkLst>
        </pc:spChg>
        <pc:picChg chg="add mod ord">
          <ac:chgData name="Anjali Gali" userId="" providerId="" clId="Web-{7A1C0B8A-FA20-4E0F-B611-A38C8CF9F3EB}" dt="2024-05-28T16:55:40.389" v="377" actId="1076"/>
          <ac:picMkLst>
            <pc:docMk/>
            <pc:sldMk cId="0" sldId="288"/>
            <ac:picMk id="2" creationId="{920F91D2-EFF1-996F-735F-1FAD2A4B2835}"/>
          </ac:picMkLst>
        </pc:picChg>
        <pc:picChg chg="del">
          <ac:chgData name="Anjali Gali" userId="" providerId="" clId="Web-{7A1C0B8A-FA20-4E0F-B611-A38C8CF9F3EB}" dt="2024-05-28T16:55:25.982" v="371"/>
          <ac:picMkLst>
            <pc:docMk/>
            <pc:sldMk cId="0" sldId="288"/>
            <ac:picMk id="327" creationId="{00000000-0000-0000-0000-000000000000}"/>
          </ac:picMkLst>
        </pc:picChg>
        <pc:cxnChg chg="mod">
          <ac:chgData name="Anjali Gali" userId="" providerId="" clId="Web-{7A1C0B8A-FA20-4E0F-B611-A38C8CF9F3EB}" dt="2024-05-28T16:55:51.514" v="380" actId="14100"/>
          <ac:cxnSpMkLst>
            <pc:docMk/>
            <pc:sldMk cId="0" sldId="288"/>
            <ac:cxnSpMk id="329" creationId="{00000000-0000-0000-0000-000000000000}"/>
          </ac:cxnSpMkLst>
        </pc:cxnChg>
      </pc:sldChg>
      <pc:sldChg chg="addSp delSp modSp">
        <pc:chgData name="Anjali Gali" userId="" providerId="" clId="Web-{7A1C0B8A-FA20-4E0F-B611-A38C8CF9F3EB}" dt="2024-05-28T17:01:59.271" v="402" actId="1076"/>
        <pc:sldMkLst>
          <pc:docMk/>
          <pc:sldMk cId="0" sldId="289"/>
        </pc:sldMkLst>
        <pc:spChg chg="mod">
          <ac:chgData name="Anjali Gali" userId="" providerId="" clId="Web-{7A1C0B8A-FA20-4E0F-B611-A38C8CF9F3EB}" dt="2024-05-28T17:01:59.271" v="402" actId="1076"/>
          <ac:spMkLst>
            <pc:docMk/>
            <pc:sldMk cId="0" sldId="289"/>
            <ac:spMk id="336" creationId="{00000000-0000-0000-0000-000000000000}"/>
          </ac:spMkLst>
        </pc:spChg>
        <pc:picChg chg="add mod ord">
          <ac:chgData name="Anjali Gali" userId="" providerId="" clId="Web-{7A1C0B8A-FA20-4E0F-B611-A38C8CF9F3EB}" dt="2024-05-28T17:01:53.021" v="400" actId="1076"/>
          <ac:picMkLst>
            <pc:docMk/>
            <pc:sldMk cId="0" sldId="289"/>
            <ac:picMk id="2" creationId="{26C54FBF-217D-5BDE-006A-325265A84F41}"/>
          </ac:picMkLst>
        </pc:picChg>
        <pc:picChg chg="del">
          <ac:chgData name="Anjali Gali" userId="" providerId="" clId="Web-{7A1C0B8A-FA20-4E0F-B611-A38C8CF9F3EB}" dt="2024-05-28T17:01:30.348" v="392"/>
          <ac:picMkLst>
            <pc:docMk/>
            <pc:sldMk cId="0" sldId="289"/>
            <ac:picMk id="335" creationId="{00000000-0000-0000-0000-000000000000}"/>
          </ac:picMkLst>
        </pc:picChg>
      </pc:sldChg>
      <pc:sldChg chg="addSp delSp modSp del">
        <pc:chgData name="Anjali Gali" userId="" providerId="" clId="Web-{7A1C0B8A-FA20-4E0F-B611-A38C8CF9F3EB}" dt="2024-05-28T17:04:45.696" v="439" actId="1076"/>
        <pc:sldMkLst>
          <pc:docMk/>
          <pc:sldMk cId="0" sldId="290"/>
        </pc:sldMkLst>
        <pc:spChg chg="mod">
          <ac:chgData name="Anjali Gali" userId="" providerId="" clId="Web-{7A1C0B8A-FA20-4E0F-B611-A38C8CF9F3EB}" dt="2024-05-28T17:04:11.914" v="437" actId="20577"/>
          <ac:spMkLst>
            <pc:docMk/>
            <pc:sldMk cId="0" sldId="290"/>
            <ac:spMk id="343" creationId="{00000000-0000-0000-0000-000000000000}"/>
          </ac:spMkLst>
        </pc:spChg>
        <pc:picChg chg="add mod ord">
          <ac:chgData name="Anjali Gali" userId="" providerId="" clId="Web-{7A1C0B8A-FA20-4E0F-B611-A38C8CF9F3EB}" dt="2024-05-28T17:03:47.101" v="409" actId="1076"/>
          <ac:picMkLst>
            <pc:docMk/>
            <pc:sldMk cId="0" sldId="290"/>
            <ac:picMk id="2" creationId="{713D0504-102F-6386-1226-FA29105669FA}"/>
          </ac:picMkLst>
        </pc:picChg>
        <pc:picChg chg="add mod">
          <ac:chgData name="Anjali Gali" userId="" providerId="" clId="Web-{7A1C0B8A-FA20-4E0F-B611-A38C8CF9F3EB}" dt="2024-05-28T17:04:45.696" v="439" actId="1076"/>
          <ac:picMkLst>
            <pc:docMk/>
            <pc:sldMk cId="0" sldId="290"/>
            <ac:picMk id="3" creationId="{7C94D064-A6D0-DE1A-F976-92C0347492B6}"/>
          </ac:picMkLst>
        </pc:picChg>
        <pc:picChg chg="del">
          <ac:chgData name="Anjali Gali" userId="" providerId="" clId="Web-{7A1C0B8A-FA20-4E0F-B611-A38C8CF9F3EB}" dt="2024-05-28T17:03:23.897" v="403"/>
          <ac:picMkLst>
            <pc:docMk/>
            <pc:sldMk cId="0" sldId="290"/>
            <ac:picMk id="341" creationId="{00000000-0000-0000-0000-000000000000}"/>
          </ac:picMkLst>
        </pc:picChg>
      </pc:sldChg>
      <pc:sldChg chg="addSp delSp modSp">
        <pc:chgData name="Anjali Gali" userId="" providerId="" clId="Web-{7A1C0B8A-FA20-4E0F-B611-A38C8CF9F3EB}" dt="2024-05-28T17:06:22.526" v="451"/>
        <pc:sldMkLst>
          <pc:docMk/>
          <pc:sldMk cId="0" sldId="291"/>
        </pc:sldMkLst>
        <pc:spChg chg="mod ord">
          <ac:chgData name="Anjali Gali" userId="" providerId="" clId="Web-{7A1C0B8A-FA20-4E0F-B611-A38C8CF9F3EB}" dt="2024-05-28T17:06:22.526" v="451"/>
          <ac:spMkLst>
            <pc:docMk/>
            <pc:sldMk cId="0" sldId="291"/>
            <ac:spMk id="350" creationId="{00000000-0000-0000-0000-000000000000}"/>
          </ac:spMkLst>
        </pc:spChg>
        <pc:spChg chg="mod">
          <ac:chgData name="Anjali Gali" userId="" providerId="" clId="Web-{7A1C0B8A-FA20-4E0F-B611-A38C8CF9F3EB}" dt="2024-05-28T17:06:05.869" v="446" actId="14100"/>
          <ac:spMkLst>
            <pc:docMk/>
            <pc:sldMk cId="0" sldId="291"/>
            <ac:spMk id="351" creationId="{00000000-0000-0000-0000-000000000000}"/>
          </ac:spMkLst>
        </pc:spChg>
        <pc:picChg chg="add mod ord">
          <ac:chgData name="Anjali Gali" userId="" providerId="" clId="Web-{7A1C0B8A-FA20-4E0F-B611-A38C8CF9F3EB}" dt="2024-05-28T17:05:51.463" v="443" actId="1076"/>
          <ac:picMkLst>
            <pc:docMk/>
            <pc:sldMk cId="0" sldId="291"/>
            <ac:picMk id="2" creationId="{FFA79C5B-7E77-827A-7BB8-ABA46AF853C3}"/>
          </ac:picMkLst>
        </pc:picChg>
        <pc:picChg chg="del">
          <ac:chgData name="Anjali Gali" userId="" providerId="" clId="Web-{7A1C0B8A-FA20-4E0F-B611-A38C8CF9F3EB}" dt="2024-05-28T17:05:38.322" v="440"/>
          <ac:picMkLst>
            <pc:docMk/>
            <pc:sldMk cId="0" sldId="291"/>
            <ac:picMk id="348" creationId="{00000000-0000-0000-0000-000000000000}"/>
          </ac:picMkLst>
        </pc:picChg>
        <pc:cxnChg chg="mod">
          <ac:chgData name="Anjali Gali" userId="" providerId="" clId="Web-{7A1C0B8A-FA20-4E0F-B611-A38C8CF9F3EB}" dt="2024-05-28T17:06:19.729" v="450" actId="14100"/>
          <ac:cxnSpMkLst>
            <pc:docMk/>
            <pc:sldMk cId="0" sldId="291"/>
            <ac:cxnSpMk id="352" creationId="{00000000-0000-0000-0000-000000000000}"/>
          </ac:cxnSpMkLst>
        </pc:cxnChg>
      </pc:sldChg>
      <pc:sldChg chg="addSp modSp">
        <pc:chgData name="Anjali Gali" userId="" providerId="" clId="Web-{7A1C0B8A-FA20-4E0F-B611-A38C8CF9F3EB}" dt="2024-05-28T17:07:57.652" v="478" actId="1076"/>
        <pc:sldMkLst>
          <pc:docMk/>
          <pc:sldMk cId="0" sldId="292"/>
        </pc:sldMkLst>
        <pc:spChg chg="add mod">
          <ac:chgData name="Anjali Gali" userId="" providerId="" clId="Web-{7A1C0B8A-FA20-4E0F-B611-A38C8CF9F3EB}" dt="2024-05-28T17:07:37.027" v="467" actId="1076"/>
          <ac:spMkLst>
            <pc:docMk/>
            <pc:sldMk cId="0" sldId="292"/>
            <ac:spMk id="2" creationId="{A0CE6A59-67D6-D57F-F214-957CFE466517}"/>
          </ac:spMkLst>
        </pc:spChg>
        <pc:spChg chg="mod">
          <ac:chgData name="Anjali Gali" userId="" providerId="" clId="Web-{7A1C0B8A-FA20-4E0F-B611-A38C8CF9F3EB}" dt="2024-05-28T17:07:57.652" v="478" actId="1076"/>
          <ac:spMkLst>
            <pc:docMk/>
            <pc:sldMk cId="0" sldId="292"/>
            <ac:spMk id="358" creationId="{00000000-0000-0000-0000-000000000000}"/>
          </ac:spMkLst>
        </pc:spChg>
        <pc:spChg chg="mod">
          <ac:chgData name="Anjali Gali" userId="" providerId="" clId="Web-{7A1C0B8A-FA20-4E0F-B611-A38C8CF9F3EB}" dt="2024-05-28T17:07:22.464" v="463" actId="20577"/>
          <ac:spMkLst>
            <pc:docMk/>
            <pc:sldMk cId="0" sldId="292"/>
            <ac:spMk id="359" creationId="{00000000-0000-0000-0000-000000000000}"/>
          </ac:spMkLst>
        </pc:spChg>
        <pc:spChg chg="mod">
          <ac:chgData name="Anjali Gali" userId="" providerId="" clId="Web-{7A1C0B8A-FA20-4E0F-B611-A38C8CF9F3EB}" dt="2024-05-28T17:07:24.870" v="464" actId="20577"/>
          <ac:spMkLst>
            <pc:docMk/>
            <pc:sldMk cId="0" sldId="292"/>
            <ac:spMk id="360" creationId="{00000000-0000-0000-0000-000000000000}"/>
          </ac:spMkLst>
        </pc:spChg>
        <pc:spChg chg="mod">
          <ac:chgData name="Anjali Gali" userId="" providerId="" clId="Web-{7A1C0B8A-FA20-4E0F-B611-A38C8CF9F3EB}" dt="2024-05-28T17:07:06.698" v="456" actId="14100"/>
          <ac:spMkLst>
            <pc:docMk/>
            <pc:sldMk cId="0" sldId="292"/>
            <ac:spMk id="361" creationId="{00000000-0000-0000-0000-000000000000}"/>
          </ac:spMkLst>
        </pc:spChg>
        <pc:picChg chg="add mod">
          <ac:chgData name="Anjali Gali" userId="" providerId="" clId="Web-{7A1C0B8A-FA20-4E0F-B611-A38C8CF9F3EB}" dt="2024-05-28T17:07:12.683" v="459" actId="1076"/>
          <ac:picMkLst>
            <pc:docMk/>
            <pc:sldMk cId="0" sldId="292"/>
            <ac:picMk id="3" creationId="{29A72D2A-CA5E-CB4D-5645-78FE956309D5}"/>
          </ac:picMkLst>
        </pc:picChg>
        <pc:picChg chg="add mod">
          <ac:chgData name="Anjali Gali" userId="" providerId="" clId="Web-{7A1C0B8A-FA20-4E0F-B611-A38C8CF9F3EB}" dt="2024-05-28T17:07:52.199" v="475" actId="1076"/>
          <ac:picMkLst>
            <pc:docMk/>
            <pc:sldMk cId="0" sldId="292"/>
            <ac:picMk id="4" creationId="{7B648FE9-A55F-C6CF-8940-57E9E53D1381}"/>
          </ac:picMkLst>
        </pc:picChg>
        <pc:picChg chg="add mod">
          <ac:chgData name="Anjali Gali" userId="" providerId="" clId="Web-{7A1C0B8A-FA20-4E0F-B611-A38C8CF9F3EB}" dt="2024-05-28T17:07:52.230" v="476" actId="1076"/>
          <ac:picMkLst>
            <pc:docMk/>
            <pc:sldMk cId="0" sldId="292"/>
            <ac:picMk id="5" creationId="{77E2EBB2-319D-42AC-73E2-07BD71D20B0F}"/>
          </ac:picMkLst>
        </pc:picChg>
        <pc:picChg chg="add mod">
          <ac:chgData name="Anjali Gali" userId="" providerId="" clId="Web-{7A1C0B8A-FA20-4E0F-B611-A38C8CF9F3EB}" dt="2024-05-28T17:07:52.246" v="477" actId="1076"/>
          <ac:picMkLst>
            <pc:docMk/>
            <pc:sldMk cId="0" sldId="292"/>
            <ac:picMk id="6" creationId="{1BC55A47-8D2E-825B-1216-EFA97E740C0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bd783e033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bd783e033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bd783e033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bd783e033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2bd783e033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2bd783e033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bd783e033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bd783e033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bd783e033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2bd783e033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2bd783e033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2bd783e033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c532342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c532342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d047768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d047768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c532342f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2c532342f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bd783e03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bd783e03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2bd783e033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2bd783e03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bd783e03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bd783e03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2bd783e03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2bd783e03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2bd783e03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2bd783e03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bd783e03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2bd783e03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2bd783e03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2bd783e03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bd783e033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2bd783e033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bd783e033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bd783e033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2bd783e03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2bd783e033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2d739cffd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2d739cff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2c532342f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2c532342f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2bd783e033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2bd783e033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c532342f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2c532342f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2c532342f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2c532342f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c532342f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c532342f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2c532342f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2c532342f9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2c532342f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2c532342f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c532342f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2c532342f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c532342f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2c532342f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bd783e033_0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bd783e033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c532342f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2c532342f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2c532342f9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2c532342f9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bd783e033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bd783e033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bd783e033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2bd783e033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bd783e033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bd783e033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bd783e033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bd783e03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bd783e033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bd783e033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bd783e033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bd783e033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1330523" y="1078260"/>
            <a:ext cx="6482954" cy="1083244"/>
          </a:xfrm>
          <a:prstGeom prst="rect">
            <a:avLst/>
          </a:prstGeom>
        </p:spPr>
        <p:txBody>
          <a:bodyPr anchor="b"/>
          <a:lstStyle>
            <a:lvl1pPr>
              <a:defRPr sz="3300"/>
            </a:lvl1pPr>
          </a:lstStyle>
          <a:p>
            <a:pPr lvl="0">
              <a:defRPr sz="1800"/>
            </a:pPr>
            <a:r>
              <a:rPr lang="en-US" sz="3300"/>
              <a:t>Click to edit Master title style</a:t>
            </a:r>
            <a:endParaRPr sz="3300"/>
          </a:p>
        </p:txBody>
      </p:sp>
      <p:sp>
        <p:nvSpPr>
          <p:cNvPr id="10" name="Shape 10"/>
          <p:cNvSpPr>
            <a:spLocks noGrp="1"/>
          </p:cNvSpPr>
          <p:nvPr>
            <p:ph type="body" idx="1"/>
          </p:nvPr>
        </p:nvSpPr>
        <p:spPr>
          <a:xfrm>
            <a:off x="1330523" y="2779365"/>
            <a:ext cx="6482954" cy="1687411"/>
          </a:xfrm>
          <a:prstGeom prst="rect">
            <a:avLst/>
          </a:prstGeom>
        </p:spPr>
        <p:txBody>
          <a:bodyPr/>
          <a:lstStyle>
            <a:lvl1pPr marL="0" indent="0" algn="ctr">
              <a:lnSpc>
                <a:spcPct val="100000"/>
              </a:lnSpc>
              <a:spcBef>
                <a:spcPts val="0"/>
              </a:spcBef>
              <a:buSzTx/>
              <a:buNone/>
              <a:defRPr sz="1875"/>
            </a:lvl1pPr>
            <a:lvl2pPr marL="0" indent="85725" algn="ctr">
              <a:lnSpc>
                <a:spcPct val="100000"/>
              </a:lnSpc>
              <a:spcBef>
                <a:spcPts val="0"/>
              </a:spcBef>
              <a:buSzTx/>
              <a:buNone/>
              <a:defRPr sz="1875"/>
            </a:lvl2pPr>
            <a:lvl3pPr marL="0" indent="171450" algn="ctr">
              <a:lnSpc>
                <a:spcPct val="100000"/>
              </a:lnSpc>
              <a:spcBef>
                <a:spcPts val="0"/>
              </a:spcBef>
              <a:buSzTx/>
              <a:buNone/>
              <a:defRPr sz="1875"/>
            </a:lvl3pPr>
            <a:lvl4pPr marL="0" indent="257175" algn="ctr">
              <a:lnSpc>
                <a:spcPct val="100000"/>
              </a:lnSpc>
              <a:spcBef>
                <a:spcPts val="0"/>
              </a:spcBef>
              <a:buSzTx/>
              <a:buNone/>
              <a:defRPr sz="1875"/>
            </a:lvl4pPr>
            <a:lvl5pPr marL="0" indent="342900" algn="ctr">
              <a:lnSpc>
                <a:spcPct val="100000"/>
              </a:lnSpc>
              <a:spcBef>
                <a:spcPts val="0"/>
              </a:spcBef>
              <a:buSzTx/>
              <a:buNone/>
              <a:defRPr sz="1875"/>
            </a:lvl5pPr>
          </a:lstStyle>
          <a:p>
            <a:pPr lvl="0">
              <a:defRPr sz="1800"/>
            </a:pPr>
            <a:r>
              <a:rPr lang="en-US" sz="1875"/>
              <a:t>Click to edit Master text styles</a:t>
            </a:r>
          </a:p>
          <a:p>
            <a:pPr lvl="1">
              <a:defRPr sz="1800"/>
            </a:pPr>
            <a:r>
              <a:rPr lang="en-US" sz="1875"/>
              <a:t>Second level</a:t>
            </a:r>
          </a:p>
          <a:p>
            <a:pPr lvl="2">
              <a:defRPr sz="1800"/>
            </a:pPr>
            <a:r>
              <a:rPr lang="en-US" sz="1875"/>
              <a:t>Third level</a:t>
            </a:r>
          </a:p>
          <a:p>
            <a:pPr lvl="3">
              <a:defRPr sz="1800"/>
            </a:pPr>
            <a:r>
              <a:rPr lang="en-US" sz="1875"/>
              <a:t>Fourth level</a:t>
            </a:r>
          </a:p>
          <a:p>
            <a:pPr lvl="4">
              <a:defRPr sz="1800"/>
            </a:pPr>
            <a:r>
              <a:rPr lang="en-US" sz="1875"/>
              <a:t>Fifth level</a:t>
            </a:r>
            <a:endParaRPr sz="1875"/>
          </a:p>
        </p:txBody>
      </p:sp>
    </p:spTree>
    <p:extLst>
      <p:ext uri="{BB962C8B-B14F-4D97-AF65-F5344CB8AC3E}">
        <p14:creationId xmlns:p14="http://schemas.microsoft.com/office/powerpoint/2010/main" val="65954826"/>
      </p:ext>
    </p:extLst>
  </p:cSld>
  <p:clrMapOvr>
    <a:masterClrMapping/>
  </p:clrMapOvr>
  <p:transition spd="med"/>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pPr>
            <a:r>
              <a:rPr lang="en-US" sz="2925"/>
              <a:t>Click to edit Master title style</a:t>
            </a:r>
            <a:endParaRPr sz="2925"/>
          </a:p>
        </p:txBody>
      </p:sp>
      <p:sp>
        <p:nvSpPr>
          <p:cNvPr id="13" name="Shape 13"/>
          <p:cNvSpPr>
            <a:spLocks noGrp="1"/>
          </p:cNvSpPr>
          <p:nvPr>
            <p:ph type="body" idx="1"/>
          </p:nvPr>
        </p:nvSpPr>
        <p:spPr>
          <a:prstGeom prst="rect">
            <a:avLst/>
          </a:prstGeom>
        </p:spPr>
        <p:txBody>
          <a:bodyPr/>
          <a:lstStyle>
            <a:lvl2pPr marL="466932" indent="-271670">
              <a:buChar char="-"/>
              <a:defRPr sz="1875"/>
            </a:lvl2pPr>
            <a:lvl3pPr marL="602767" indent="-212242">
              <a:buChar char="-"/>
              <a:defRPr sz="1875"/>
            </a:lvl3pPr>
            <a:lvl4pPr marL="798029" indent="-212242">
              <a:buChar char="-"/>
              <a:defRPr sz="1875"/>
            </a:lvl4pPr>
            <a:lvl5pPr marL="993292" indent="-212242">
              <a:buChar char="-"/>
              <a:defRPr sz="1875"/>
            </a:lvl5pPr>
          </a:lstStyle>
          <a:p>
            <a:pPr lvl="0">
              <a:defRPr sz="1800"/>
            </a:pPr>
            <a:r>
              <a:rPr lang="en-US" sz="2400"/>
              <a:t>Click to edit Master text styles</a:t>
            </a:r>
          </a:p>
          <a:p>
            <a:pPr lvl="1">
              <a:defRPr sz="1800"/>
            </a:pPr>
            <a:r>
              <a:rPr lang="en-US" sz="2400"/>
              <a:t>Second level</a:t>
            </a:r>
          </a:p>
          <a:p>
            <a:pPr lvl="2">
              <a:defRPr sz="1800"/>
            </a:pPr>
            <a:r>
              <a:rPr lang="en-US" sz="2400"/>
              <a:t>Third level</a:t>
            </a:r>
          </a:p>
          <a:p>
            <a:pPr lvl="3">
              <a:defRPr sz="1800"/>
            </a:pPr>
            <a:r>
              <a:rPr lang="en-US" sz="2400"/>
              <a:t>Fourth level</a:t>
            </a:r>
          </a:p>
          <a:p>
            <a:pPr lvl="4">
              <a:defRPr sz="1800"/>
            </a:pPr>
            <a:r>
              <a:rPr lang="en-US" sz="2400"/>
              <a:t>Fifth level</a:t>
            </a:r>
            <a:endParaRPr sz="1875"/>
          </a:p>
        </p:txBody>
      </p:sp>
      <p:sp>
        <p:nvSpPr>
          <p:cNvPr id="2" name="Footer Placeholder 1">
            <a:extLst>
              <a:ext uri="{FF2B5EF4-FFF2-40B4-BE49-F238E27FC236}">
                <a16:creationId xmlns:a16="http://schemas.microsoft.com/office/drawing/2014/main" id="{03683157-AE3E-2CDB-B2AC-C2A16BECDA38}"/>
              </a:ext>
            </a:extLst>
          </p:cNvPr>
          <p:cNvSpPr>
            <a:spLocks noGrp="1"/>
          </p:cNvSpPr>
          <p:nvPr>
            <p:ph type="ftr" sz="quarter" idx="10"/>
          </p:nvPr>
        </p:nvSpPr>
        <p:spPr/>
        <p:txBody>
          <a:bodyPr/>
          <a:lstStyle>
            <a:lvl1pPr>
              <a:defRPr sz="900"/>
            </a:lvl1pPr>
          </a:lstStyle>
          <a:p>
            <a:fld id="{7AA20076-C350-F047-9E51-6A75B8EF08C6}" type="slidenum">
              <a:rPr lang="en-US" smtClean="0"/>
              <a:pPr/>
              <a:t>‹#›</a:t>
            </a:fld>
            <a:endParaRPr lang="en-US" dirty="0"/>
          </a:p>
        </p:txBody>
      </p:sp>
    </p:spTree>
    <p:extLst>
      <p:ext uri="{BB962C8B-B14F-4D97-AF65-F5344CB8AC3E}">
        <p14:creationId xmlns:p14="http://schemas.microsoft.com/office/powerpoint/2010/main" val="975852625"/>
      </p:ext>
    </p:extLst>
  </p:cSld>
  <p:clrMapOvr>
    <a:masterClrMapping/>
  </p:clrMapOvr>
  <p:transition spd="med"/>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143000" y="841772"/>
            <a:ext cx="6858000" cy="1790700"/>
          </a:xfrm>
          <a:prstGeom prst="rect">
            <a:avLst/>
          </a:prstGeom>
          <a:noFill/>
          <a:ln>
            <a:noFill/>
          </a:ln>
        </p:spPr>
        <p:txBody>
          <a:bodyPr spcFirstLastPara="1" wrap="square" lIns="26775" tIns="26775" rIns="26775" bIns="26775" anchor="b" anchorCtr="0">
            <a:noAutofit/>
          </a:bodyPr>
          <a:lstStyle>
            <a:lvl1pPr lvl="0" algn="ctr">
              <a:lnSpc>
                <a:spcPct val="120000"/>
              </a:lnSpc>
              <a:spcBef>
                <a:spcPts val="1700"/>
              </a:spcBef>
              <a:spcAft>
                <a:spcPts val="0"/>
              </a:spcAft>
              <a:buSzPts val="500"/>
              <a:buNone/>
              <a:defRPr sz="2300"/>
            </a:lvl1pPr>
            <a:lvl2pPr lvl="1" algn="ctr">
              <a:lnSpc>
                <a:spcPct val="120000"/>
              </a:lnSpc>
              <a:spcBef>
                <a:spcPts val="1700"/>
              </a:spcBef>
              <a:spcAft>
                <a:spcPts val="0"/>
              </a:spcAft>
              <a:buSzPts val="500"/>
              <a:buNone/>
              <a:defRPr/>
            </a:lvl2pPr>
            <a:lvl3pPr lvl="2" algn="ctr">
              <a:lnSpc>
                <a:spcPct val="120000"/>
              </a:lnSpc>
              <a:spcBef>
                <a:spcPts val="1700"/>
              </a:spcBef>
              <a:spcAft>
                <a:spcPts val="0"/>
              </a:spcAft>
              <a:buSzPts val="500"/>
              <a:buNone/>
              <a:defRPr/>
            </a:lvl3pPr>
            <a:lvl4pPr lvl="3" algn="ctr">
              <a:lnSpc>
                <a:spcPct val="120000"/>
              </a:lnSpc>
              <a:spcBef>
                <a:spcPts val="1700"/>
              </a:spcBef>
              <a:spcAft>
                <a:spcPts val="0"/>
              </a:spcAft>
              <a:buSzPts val="500"/>
              <a:buNone/>
              <a:defRPr/>
            </a:lvl4pPr>
            <a:lvl5pPr lvl="4" algn="ctr">
              <a:lnSpc>
                <a:spcPct val="120000"/>
              </a:lnSpc>
              <a:spcBef>
                <a:spcPts val="1700"/>
              </a:spcBef>
              <a:spcAft>
                <a:spcPts val="0"/>
              </a:spcAft>
              <a:buSzPts val="500"/>
              <a:buNone/>
              <a:defRPr/>
            </a:lvl5pPr>
            <a:lvl6pPr lvl="5" algn="ctr">
              <a:lnSpc>
                <a:spcPct val="120000"/>
              </a:lnSpc>
              <a:spcBef>
                <a:spcPts val="1700"/>
              </a:spcBef>
              <a:spcAft>
                <a:spcPts val="0"/>
              </a:spcAft>
              <a:buSzPts val="500"/>
              <a:buNone/>
              <a:defRPr/>
            </a:lvl6pPr>
            <a:lvl7pPr lvl="6" algn="ctr">
              <a:lnSpc>
                <a:spcPct val="120000"/>
              </a:lnSpc>
              <a:spcBef>
                <a:spcPts val="1700"/>
              </a:spcBef>
              <a:spcAft>
                <a:spcPts val="0"/>
              </a:spcAft>
              <a:buSzPts val="500"/>
              <a:buNone/>
              <a:defRPr/>
            </a:lvl7pPr>
            <a:lvl8pPr lvl="7" algn="ctr">
              <a:lnSpc>
                <a:spcPct val="120000"/>
              </a:lnSpc>
              <a:spcBef>
                <a:spcPts val="1700"/>
              </a:spcBef>
              <a:spcAft>
                <a:spcPts val="0"/>
              </a:spcAft>
              <a:buSzPts val="500"/>
              <a:buNone/>
              <a:defRPr/>
            </a:lvl8pPr>
            <a:lvl9pPr lvl="8" algn="ctr">
              <a:lnSpc>
                <a:spcPct val="120000"/>
              </a:lnSpc>
              <a:spcBef>
                <a:spcPts val="1700"/>
              </a:spcBef>
              <a:spcAft>
                <a:spcPts val="0"/>
              </a:spcAft>
              <a:buSzPts val="500"/>
              <a:buNone/>
              <a:defRPr/>
            </a:lvl9pPr>
          </a:lstStyle>
          <a:p>
            <a:endParaRPr/>
          </a:p>
        </p:txBody>
      </p:sp>
      <p:sp>
        <p:nvSpPr>
          <p:cNvPr id="12" name="Google Shape;12;p2"/>
          <p:cNvSpPr txBox="1">
            <a:spLocks noGrp="1"/>
          </p:cNvSpPr>
          <p:nvPr>
            <p:ph type="subTitle" idx="1"/>
          </p:nvPr>
        </p:nvSpPr>
        <p:spPr>
          <a:xfrm>
            <a:off x="1143000" y="2701528"/>
            <a:ext cx="6858000" cy="1241700"/>
          </a:xfrm>
          <a:prstGeom prst="rect">
            <a:avLst/>
          </a:prstGeom>
          <a:noFill/>
          <a:ln>
            <a:noFill/>
          </a:ln>
        </p:spPr>
        <p:txBody>
          <a:bodyPr spcFirstLastPara="1" wrap="square" lIns="26775" tIns="26775" rIns="26775" bIns="26775" anchor="t" anchorCtr="0">
            <a:noAutofit/>
          </a:bodyPr>
          <a:lstStyle>
            <a:lvl1pPr lvl="0" algn="ctr">
              <a:lnSpc>
                <a:spcPct val="120000"/>
              </a:lnSpc>
              <a:spcBef>
                <a:spcPts val="1700"/>
              </a:spcBef>
              <a:spcAft>
                <a:spcPts val="0"/>
              </a:spcAft>
              <a:buClr>
                <a:srgbClr val="000000"/>
              </a:buClr>
              <a:buSzPts val="700"/>
              <a:buFont typeface="Gill Sans"/>
              <a:buNone/>
              <a:defRPr sz="900"/>
            </a:lvl1pPr>
            <a:lvl2pPr lvl="1" algn="ctr">
              <a:lnSpc>
                <a:spcPct val="120000"/>
              </a:lnSpc>
              <a:spcBef>
                <a:spcPts val="1700"/>
              </a:spcBef>
              <a:spcAft>
                <a:spcPts val="0"/>
              </a:spcAft>
              <a:buClr>
                <a:srgbClr val="000000"/>
              </a:buClr>
              <a:buSzPts val="600"/>
              <a:buFont typeface="Gill Sans"/>
              <a:buNone/>
              <a:defRPr sz="800"/>
            </a:lvl2pPr>
            <a:lvl3pPr lvl="2" algn="ctr">
              <a:lnSpc>
                <a:spcPct val="120000"/>
              </a:lnSpc>
              <a:spcBef>
                <a:spcPts val="1700"/>
              </a:spcBef>
              <a:spcAft>
                <a:spcPts val="0"/>
              </a:spcAft>
              <a:buClr>
                <a:srgbClr val="000000"/>
              </a:buClr>
              <a:buSzPts val="600"/>
              <a:buFont typeface="Gill Sans"/>
              <a:buNone/>
              <a:defRPr sz="700"/>
            </a:lvl3pPr>
            <a:lvl4pPr lvl="3" algn="ctr">
              <a:lnSpc>
                <a:spcPct val="120000"/>
              </a:lnSpc>
              <a:spcBef>
                <a:spcPts val="1700"/>
              </a:spcBef>
              <a:spcAft>
                <a:spcPts val="0"/>
              </a:spcAft>
              <a:buClr>
                <a:srgbClr val="000000"/>
              </a:buClr>
              <a:buSzPts val="500"/>
              <a:buFont typeface="Gill Sans"/>
              <a:buNone/>
              <a:defRPr sz="600"/>
            </a:lvl4pPr>
            <a:lvl5pPr lvl="4" algn="ctr">
              <a:lnSpc>
                <a:spcPct val="120000"/>
              </a:lnSpc>
              <a:spcBef>
                <a:spcPts val="1700"/>
              </a:spcBef>
              <a:spcAft>
                <a:spcPts val="0"/>
              </a:spcAft>
              <a:buClr>
                <a:srgbClr val="000000"/>
              </a:buClr>
              <a:buSzPts val="500"/>
              <a:buFont typeface="Gill Sans"/>
              <a:buNone/>
              <a:defRPr sz="600"/>
            </a:lvl5pPr>
            <a:lvl6pPr lvl="5" algn="ctr">
              <a:lnSpc>
                <a:spcPct val="90000"/>
              </a:lnSpc>
              <a:spcBef>
                <a:spcPts val="200"/>
              </a:spcBef>
              <a:spcAft>
                <a:spcPts val="0"/>
              </a:spcAft>
              <a:buClr>
                <a:schemeClr val="lt1"/>
              </a:buClr>
              <a:buSzPts val="600"/>
              <a:buNone/>
              <a:defRPr sz="600"/>
            </a:lvl6pPr>
            <a:lvl7pPr lvl="6" algn="ctr">
              <a:lnSpc>
                <a:spcPct val="90000"/>
              </a:lnSpc>
              <a:spcBef>
                <a:spcPts val="200"/>
              </a:spcBef>
              <a:spcAft>
                <a:spcPts val="0"/>
              </a:spcAft>
              <a:buClr>
                <a:schemeClr val="lt1"/>
              </a:buClr>
              <a:buSzPts val="600"/>
              <a:buNone/>
              <a:defRPr sz="600"/>
            </a:lvl7pPr>
            <a:lvl8pPr lvl="7" algn="ctr">
              <a:lnSpc>
                <a:spcPct val="90000"/>
              </a:lnSpc>
              <a:spcBef>
                <a:spcPts val="200"/>
              </a:spcBef>
              <a:spcAft>
                <a:spcPts val="0"/>
              </a:spcAft>
              <a:buClr>
                <a:schemeClr val="lt1"/>
              </a:buClr>
              <a:buSzPts val="600"/>
              <a:buNone/>
              <a:defRPr sz="600"/>
            </a:lvl8pPr>
            <a:lvl9pPr lvl="8" algn="ctr">
              <a:lnSpc>
                <a:spcPct val="90000"/>
              </a:lnSpc>
              <a:spcBef>
                <a:spcPts val="200"/>
              </a:spcBef>
              <a:spcAft>
                <a:spcPts val="0"/>
              </a:spcAft>
              <a:buClr>
                <a:schemeClr val="lt1"/>
              </a:buClr>
              <a:buSzPts val="600"/>
              <a:buNone/>
              <a:defRPr sz="600"/>
            </a:lvl9pPr>
          </a:lstStyle>
          <a:p>
            <a:endParaRPr/>
          </a:p>
        </p:txBody>
      </p:sp>
      <p:sp>
        <p:nvSpPr>
          <p:cNvPr id="13" name="Google Shape;13;p2"/>
          <p:cNvSpPr txBox="1">
            <a:spLocks noGrp="1"/>
          </p:cNvSpPr>
          <p:nvPr>
            <p:ph type="sldNum" idx="12"/>
          </p:nvPr>
        </p:nvSpPr>
        <p:spPr>
          <a:xfrm>
            <a:off x="4482108" y="4888706"/>
            <a:ext cx="172500" cy="1869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1pPr>
            <a:lvl2pPr marL="0" lvl="1"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2pPr>
            <a:lvl3pPr marL="0" lvl="2"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3pPr>
            <a:lvl4pPr marL="0" lvl="3"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4pPr>
            <a:lvl5pPr marL="0" lvl="4"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5pPr>
            <a:lvl6pPr marL="0" lvl="5"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6pPr>
            <a:lvl7pPr marL="0" lvl="6"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7pPr>
            <a:lvl8pPr marL="0" lvl="7"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8pPr>
            <a:lvl9pPr marL="0" lvl="8"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906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330525" y="6"/>
            <a:ext cx="6483000" cy="479700"/>
          </a:xfrm>
          <a:prstGeom prst="rect">
            <a:avLst/>
          </a:prstGeom>
          <a:noFill/>
          <a:ln>
            <a:noFill/>
          </a:ln>
        </p:spPr>
        <p:txBody>
          <a:bodyPr spcFirstLastPara="1" wrap="square" lIns="26775" tIns="26775" rIns="26775" bIns="26775" anchor="b" anchorCtr="0">
            <a:noAutofit/>
          </a:bodyPr>
          <a:lstStyle>
            <a:lvl1pPr lvl="0" algn="ctr">
              <a:lnSpc>
                <a:spcPct val="120000"/>
              </a:lnSpc>
              <a:spcBef>
                <a:spcPts val="1700"/>
              </a:spcBef>
              <a:spcAft>
                <a:spcPts val="0"/>
              </a:spcAft>
              <a:buSzPts val="500"/>
              <a:buNone/>
              <a:defRPr/>
            </a:lvl1pPr>
            <a:lvl2pPr lvl="1" algn="ctr">
              <a:lnSpc>
                <a:spcPct val="120000"/>
              </a:lnSpc>
              <a:spcBef>
                <a:spcPts val="1700"/>
              </a:spcBef>
              <a:spcAft>
                <a:spcPts val="0"/>
              </a:spcAft>
              <a:buSzPts val="500"/>
              <a:buNone/>
              <a:defRPr/>
            </a:lvl2pPr>
            <a:lvl3pPr lvl="2" algn="ctr">
              <a:lnSpc>
                <a:spcPct val="120000"/>
              </a:lnSpc>
              <a:spcBef>
                <a:spcPts val="1700"/>
              </a:spcBef>
              <a:spcAft>
                <a:spcPts val="0"/>
              </a:spcAft>
              <a:buSzPts val="500"/>
              <a:buNone/>
              <a:defRPr/>
            </a:lvl3pPr>
            <a:lvl4pPr lvl="3" algn="ctr">
              <a:lnSpc>
                <a:spcPct val="120000"/>
              </a:lnSpc>
              <a:spcBef>
                <a:spcPts val="1700"/>
              </a:spcBef>
              <a:spcAft>
                <a:spcPts val="0"/>
              </a:spcAft>
              <a:buSzPts val="500"/>
              <a:buNone/>
              <a:defRPr/>
            </a:lvl4pPr>
            <a:lvl5pPr lvl="4" algn="ctr">
              <a:lnSpc>
                <a:spcPct val="120000"/>
              </a:lnSpc>
              <a:spcBef>
                <a:spcPts val="1700"/>
              </a:spcBef>
              <a:spcAft>
                <a:spcPts val="0"/>
              </a:spcAft>
              <a:buSzPts val="500"/>
              <a:buNone/>
              <a:defRPr/>
            </a:lvl5pPr>
            <a:lvl6pPr lvl="5" algn="ctr">
              <a:lnSpc>
                <a:spcPct val="120000"/>
              </a:lnSpc>
              <a:spcBef>
                <a:spcPts val="1700"/>
              </a:spcBef>
              <a:spcAft>
                <a:spcPts val="0"/>
              </a:spcAft>
              <a:buSzPts val="500"/>
              <a:buNone/>
              <a:defRPr/>
            </a:lvl6pPr>
            <a:lvl7pPr lvl="6" algn="ctr">
              <a:lnSpc>
                <a:spcPct val="120000"/>
              </a:lnSpc>
              <a:spcBef>
                <a:spcPts val="1700"/>
              </a:spcBef>
              <a:spcAft>
                <a:spcPts val="0"/>
              </a:spcAft>
              <a:buSzPts val="500"/>
              <a:buNone/>
              <a:defRPr/>
            </a:lvl7pPr>
            <a:lvl8pPr lvl="7" algn="ctr">
              <a:lnSpc>
                <a:spcPct val="120000"/>
              </a:lnSpc>
              <a:spcBef>
                <a:spcPts val="1700"/>
              </a:spcBef>
              <a:spcAft>
                <a:spcPts val="0"/>
              </a:spcAft>
              <a:buSzPts val="500"/>
              <a:buNone/>
              <a:defRPr/>
            </a:lvl8pPr>
            <a:lvl9pPr lvl="8" algn="ctr">
              <a:lnSpc>
                <a:spcPct val="120000"/>
              </a:lnSpc>
              <a:spcBef>
                <a:spcPts val="1700"/>
              </a:spcBef>
              <a:spcAft>
                <a:spcPts val="0"/>
              </a:spcAft>
              <a:buSzPts val="500"/>
              <a:buNone/>
              <a:defRPr/>
            </a:lvl9pPr>
          </a:lstStyle>
          <a:p>
            <a:endParaRPr/>
          </a:p>
        </p:txBody>
      </p:sp>
      <p:sp>
        <p:nvSpPr>
          <p:cNvPr id="16" name="Google Shape;16;p3"/>
          <p:cNvSpPr txBox="1">
            <a:spLocks noGrp="1"/>
          </p:cNvSpPr>
          <p:nvPr>
            <p:ph type="body" idx="1"/>
          </p:nvPr>
        </p:nvSpPr>
        <p:spPr>
          <a:xfrm>
            <a:off x="1330524" y="2778919"/>
            <a:ext cx="6483000" cy="1687800"/>
          </a:xfrm>
          <a:prstGeom prst="rect">
            <a:avLst/>
          </a:prstGeom>
          <a:noFill/>
          <a:ln>
            <a:noFill/>
          </a:ln>
        </p:spPr>
        <p:txBody>
          <a:bodyPr spcFirstLastPara="1" wrap="square" lIns="26775" tIns="26775" rIns="26775" bIns="26775" anchor="t" anchorCtr="0">
            <a:noAutofit/>
          </a:bodyPr>
          <a:lstStyle>
            <a:lvl1pPr marL="457200" lvl="0" indent="-266700" algn="l">
              <a:lnSpc>
                <a:spcPct val="120000"/>
              </a:lnSpc>
              <a:spcBef>
                <a:spcPts val="1700"/>
              </a:spcBef>
              <a:spcAft>
                <a:spcPts val="0"/>
              </a:spcAft>
              <a:buClr>
                <a:srgbClr val="000000"/>
              </a:buClr>
              <a:buSzPts val="600"/>
              <a:buChar char="๏"/>
              <a:defRPr/>
            </a:lvl1pPr>
            <a:lvl2pPr marL="914400" lvl="1" indent="-266700" algn="l">
              <a:lnSpc>
                <a:spcPct val="120000"/>
              </a:lnSpc>
              <a:spcBef>
                <a:spcPts val="1700"/>
              </a:spcBef>
              <a:spcAft>
                <a:spcPts val="0"/>
              </a:spcAft>
              <a:buClr>
                <a:srgbClr val="000000"/>
              </a:buClr>
              <a:buSzPts val="600"/>
              <a:buChar char="๏"/>
              <a:defRPr/>
            </a:lvl2pPr>
            <a:lvl3pPr marL="1371600" lvl="2" indent="-266700" algn="l">
              <a:lnSpc>
                <a:spcPct val="120000"/>
              </a:lnSpc>
              <a:spcBef>
                <a:spcPts val="1700"/>
              </a:spcBef>
              <a:spcAft>
                <a:spcPts val="0"/>
              </a:spcAft>
              <a:buClr>
                <a:srgbClr val="000000"/>
              </a:buClr>
              <a:buSzPts val="600"/>
              <a:buChar char="๏"/>
              <a:defRPr/>
            </a:lvl3pPr>
            <a:lvl4pPr marL="1828800" lvl="3" indent="-266700" algn="l">
              <a:lnSpc>
                <a:spcPct val="120000"/>
              </a:lnSpc>
              <a:spcBef>
                <a:spcPts val="1700"/>
              </a:spcBef>
              <a:spcAft>
                <a:spcPts val="0"/>
              </a:spcAft>
              <a:buClr>
                <a:srgbClr val="000000"/>
              </a:buClr>
              <a:buSzPts val="600"/>
              <a:buChar char="๏"/>
              <a:defRPr/>
            </a:lvl4pPr>
            <a:lvl5pPr marL="2286000" lvl="4" indent="-266700" algn="l">
              <a:lnSpc>
                <a:spcPct val="120000"/>
              </a:lnSpc>
              <a:spcBef>
                <a:spcPts val="1700"/>
              </a:spcBef>
              <a:spcAft>
                <a:spcPts val="0"/>
              </a:spcAft>
              <a:buClr>
                <a:srgbClr val="000000"/>
              </a:buClr>
              <a:buSzPts val="600"/>
              <a:buChar char="๏"/>
              <a:defRPr/>
            </a:lvl5pPr>
            <a:lvl6pPr marL="2743200" lvl="5" indent="-273050" algn="l">
              <a:lnSpc>
                <a:spcPct val="90000"/>
              </a:lnSpc>
              <a:spcBef>
                <a:spcPts val="200"/>
              </a:spcBef>
              <a:spcAft>
                <a:spcPts val="0"/>
              </a:spcAft>
              <a:buClr>
                <a:schemeClr val="lt1"/>
              </a:buClr>
              <a:buSzPts val="700"/>
              <a:buChar char="•"/>
              <a:defRPr/>
            </a:lvl6pPr>
            <a:lvl7pPr marL="3200400" lvl="6" indent="-273050" algn="l">
              <a:lnSpc>
                <a:spcPct val="90000"/>
              </a:lnSpc>
              <a:spcBef>
                <a:spcPts val="200"/>
              </a:spcBef>
              <a:spcAft>
                <a:spcPts val="0"/>
              </a:spcAft>
              <a:buClr>
                <a:schemeClr val="lt1"/>
              </a:buClr>
              <a:buSzPts val="700"/>
              <a:buChar char="•"/>
              <a:defRPr/>
            </a:lvl7pPr>
            <a:lvl8pPr marL="3657600" lvl="7" indent="-273050" algn="l">
              <a:lnSpc>
                <a:spcPct val="90000"/>
              </a:lnSpc>
              <a:spcBef>
                <a:spcPts val="200"/>
              </a:spcBef>
              <a:spcAft>
                <a:spcPts val="0"/>
              </a:spcAft>
              <a:buClr>
                <a:schemeClr val="lt1"/>
              </a:buClr>
              <a:buSzPts val="700"/>
              <a:buChar char="•"/>
              <a:defRPr/>
            </a:lvl8pPr>
            <a:lvl9pPr marL="4114800" lvl="8" indent="-273050" algn="l">
              <a:lnSpc>
                <a:spcPct val="90000"/>
              </a:lnSpc>
              <a:spcBef>
                <a:spcPts val="200"/>
              </a:spcBef>
              <a:spcAft>
                <a:spcPts val="0"/>
              </a:spcAft>
              <a:buClr>
                <a:schemeClr val="lt1"/>
              </a:buClr>
              <a:buSzPts val="700"/>
              <a:buChar char="•"/>
              <a:defRPr/>
            </a:lvl9pPr>
          </a:lstStyle>
          <a:p>
            <a:endParaRPr/>
          </a:p>
        </p:txBody>
      </p:sp>
      <p:sp>
        <p:nvSpPr>
          <p:cNvPr id="17" name="Google Shape;17;p3"/>
          <p:cNvSpPr txBox="1">
            <a:spLocks noGrp="1"/>
          </p:cNvSpPr>
          <p:nvPr>
            <p:ph type="sldNum" idx="12"/>
          </p:nvPr>
        </p:nvSpPr>
        <p:spPr>
          <a:xfrm>
            <a:off x="4482108" y="4888706"/>
            <a:ext cx="172500" cy="186900"/>
          </a:xfrm>
          <a:prstGeom prst="rect">
            <a:avLst/>
          </a:prstGeom>
          <a:noFill/>
          <a:ln>
            <a:noFill/>
          </a:ln>
        </p:spPr>
        <p:txBody>
          <a:bodyPr spcFirstLastPara="1" wrap="square" lIns="26775" tIns="26775" rIns="26775" bIns="26775" anchor="t" anchorCtr="0">
            <a:noAutofit/>
          </a:bodyPr>
          <a:lstStyle>
            <a:lvl1pPr marL="0" lvl="0"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1pPr>
            <a:lvl2pPr marL="0" lvl="1"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2pPr>
            <a:lvl3pPr marL="0" lvl="2"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3pPr>
            <a:lvl4pPr marL="0" lvl="3"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4pPr>
            <a:lvl5pPr marL="0" lvl="4"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5pPr>
            <a:lvl6pPr marL="0" lvl="5"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6pPr>
            <a:lvl7pPr marL="0" lvl="6"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7pPr>
            <a:lvl8pPr marL="0" lvl="7"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8pPr>
            <a:lvl9pPr marL="0" lvl="8" indent="0" algn="ctr">
              <a:lnSpc>
                <a:spcPct val="100000"/>
              </a:lnSpc>
              <a:spcBef>
                <a:spcPts val="0"/>
              </a:spcBef>
              <a:spcAft>
                <a:spcPts val="0"/>
              </a:spcAft>
              <a:buClr>
                <a:srgbClr val="535353"/>
              </a:buClr>
              <a:buSzPts val="900"/>
              <a:buFont typeface="Gill Sans"/>
              <a:buNone/>
              <a:defRPr sz="900" b="0" i="0" u="none" strike="noStrike" cap="none">
                <a:solidFill>
                  <a:srgbClr val="535353"/>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786051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52726" y="-161171"/>
            <a:ext cx="9038549" cy="12858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925"/>
              <a:t>Title Text</a:t>
            </a:r>
          </a:p>
        </p:txBody>
      </p:sp>
      <p:sp>
        <p:nvSpPr>
          <p:cNvPr id="4" name="Shape 4"/>
          <p:cNvSpPr>
            <a:spLocks noGrp="1"/>
          </p:cNvSpPr>
          <p:nvPr>
            <p:ph type="body" idx="1"/>
          </p:nvPr>
        </p:nvSpPr>
        <p:spPr>
          <a:xfrm>
            <a:off x="448652" y="1096434"/>
            <a:ext cx="8246697" cy="36178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2pPr marL="1245152" indent="-724452">
              <a:buChar char="-"/>
              <a:defRPr sz="5000"/>
            </a:lvl2pPr>
            <a:lvl3pPr marL="1607378" indent="-565978">
              <a:buChar char="-"/>
              <a:defRPr sz="5000"/>
            </a:lvl3pPr>
            <a:lvl4pPr marL="2128078" indent="-565978">
              <a:buChar char="-"/>
              <a:defRPr sz="5000"/>
            </a:lvl4pPr>
            <a:lvl5pPr marL="2648778" indent="-565978">
              <a:buChar char="-"/>
              <a:defRPr sz="5000"/>
            </a:lvl5pPr>
          </a:lstStyle>
          <a:p>
            <a:pPr lvl="0">
              <a:defRPr sz="1800"/>
            </a:pPr>
            <a:r>
              <a:rPr sz="2400" dirty="0"/>
              <a:t>Body Level One</a:t>
            </a:r>
          </a:p>
          <a:p>
            <a:pPr lvl="1">
              <a:defRPr sz="1800"/>
            </a:pPr>
            <a:r>
              <a:rPr sz="1875" dirty="0"/>
              <a:t>Body Level Two</a:t>
            </a:r>
          </a:p>
          <a:p>
            <a:pPr lvl="2">
              <a:defRPr sz="1800"/>
            </a:pPr>
            <a:r>
              <a:rPr sz="1875" dirty="0"/>
              <a:t>Body Level Three</a:t>
            </a:r>
          </a:p>
          <a:p>
            <a:pPr lvl="3">
              <a:defRPr sz="1800"/>
            </a:pPr>
            <a:r>
              <a:rPr sz="1875" dirty="0"/>
              <a:t>Body Level Four</a:t>
            </a:r>
          </a:p>
          <a:p>
            <a:pPr lvl="4">
              <a:defRPr sz="1800"/>
            </a:pPr>
            <a:r>
              <a:rPr sz="1875" dirty="0"/>
              <a:t>Body Level Five</a:t>
            </a:r>
          </a:p>
        </p:txBody>
      </p:sp>
      <p:pic>
        <p:nvPicPr>
          <p:cNvPr id="8" name="Picture 7" descr="Text&#10;&#10;Description automatically generated with low confidence">
            <a:extLst>
              <a:ext uri="{FF2B5EF4-FFF2-40B4-BE49-F238E27FC236}">
                <a16:creationId xmlns:a16="http://schemas.microsoft.com/office/drawing/2014/main" id="{7E14EE59-F738-CD09-85CC-A43F51134F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4683727"/>
            <a:ext cx="2599403" cy="555280"/>
          </a:xfrm>
          <a:prstGeom prst="rect">
            <a:avLst/>
          </a:prstGeom>
        </p:spPr>
      </p:pic>
      <p:sp>
        <p:nvSpPr>
          <p:cNvPr id="2" name="Footer Placeholder 1">
            <a:extLst>
              <a:ext uri="{FF2B5EF4-FFF2-40B4-BE49-F238E27FC236}">
                <a16:creationId xmlns:a16="http://schemas.microsoft.com/office/drawing/2014/main" id="{064E5DC7-B105-8449-BA5D-5CD912BD617B}"/>
              </a:ext>
            </a:extLst>
          </p:cNvPr>
          <p:cNvSpPr>
            <a:spLocks noGrp="1"/>
          </p:cNvSpPr>
          <p:nvPr>
            <p:ph type="ftr" sz="quarter" idx="3"/>
          </p:nvPr>
        </p:nvSpPr>
        <p:spPr>
          <a:xfrm>
            <a:off x="3028950" y="4767262"/>
            <a:ext cx="3086100" cy="273844"/>
          </a:xfrm>
          <a:prstGeom prst="rect">
            <a:avLst/>
          </a:prstGeom>
        </p:spPr>
        <p:txBody>
          <a:bodyPr vert="horz" lIns="91440" tIns="45720" rIns="91440" bIns="45720" rtlCol="0" anchor="ctr"/>
          <a:lstStyle>
            <a:lvl1pPr algn="ctr">
              <a:defRPr sz="750" baseline="0">
                <a:solidFill>
                  <a:srgbClr val="000000"/>
                </a:solidFill>
              </a:defRPr>
            </a:lvl1pPr>
          </a:lstStyle>
          <a:p>
            <a:fld id="{D8F6699A-7D2A-A446-B60A-523EF45D6DD0}" type="slidenum">
              <a:rPr lang="en-US" smtClean="0"/>
              <a:pPr/>
              <a:t>‹#›</a:t>
            </a:fld>
            <a:endParaRPr lang="en-US" dirty="0"/>
          </a:p>
        </p:txBody>
      </p:sp>
    </p:spTree>
    <p:extLst>
      <p:ext uri="{BB962C8B-B14F-4D97-AF65-F5344CB8AC3E}">
        <p14:creationId xmlns:p14="http://schemas.microsoft.com/office/powerpoint/2010/main" val="4290521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hf sldNum="0" hdr="0" ftr="0" dt="0"/>
  <p:txStyles>
    <p:titleStyle>
      <a:lvl1pPr algn="ctr" defTabSz="219075" eaLnBrk="1" hangingPunct="1">
        <a:lnSpc>
          <a:spcPct val="120000"/>
        </a:lnSpc>
        <a:spcBef>
          <a:spcPts val="1725"/>
        </a:spcBef>
        <a:defRPr sz="2925">
          <a:latin typeface="Gill Sans SemiBold"/>
          <a:ea typeface="Gill Sans SemiBold"/>
          <a:cs typeface="Gill Sans SemiBold"/>
          <a:sym typeface="Gill Sans SemiBold"/>
        </a:defRPr>
      </a:lvl1pPr>
      <a:lvl2pPr indent="85725" algn="ctr" defTabSz="219075" eaLnBrk="1" hangingPunct="1">
        <a:lnSpc>
          <a:spcPct val="120000"/>
        </a:lnSpc>
        <a:spcBef>
          <a:spcPts val="1725"/>
        </a:spcBef>
        <a:defRPr sz="2925">
          <a:latin typeface="Gill Sans SemiBold"/>
          <a:ea typeface="Gill Sans SemiBold"/>
          <a:cs typeface="Gill Sans SemiBold"/>
          <a:sym typeface="Gill Sans SemiBold"/>
        </a:defRPr>
      </a:lvl2pPr>
      <a:lvl3pPr indent="171450" algn="ctr" defTabSz="219075" eaLnBrk="1" hangingPunct="1">
        <a:lnSpc>
          <a:spcPct val="120000"/>
        </a:lnSpc>
        <a:spcBef>
          <a:spcPts val="1725"/>
        </a:spcBef>
        <a:defRPr sz="2925">
          <a:latin typeface="Gill Sans SemiBold"/>
          <a:ea typeface="Gill Sans SemiBold"/>
          <a:cs typeface="Gill Sans SemiBold"/>
          <a:sym typeface="Gill Sans SemiBold"/>
        </a:defRPr>
      </a:lvl3pPr>
      <a:lvl4pPr indent="257175" algn="ctr" defTabSz="219075" eaLnBrk="1" hangingPunct="1">
        <a:lnSpc>
          <a:spcPct val="120000"/>
        </a:lnSpc>
        <a:spcBef>
          <a:spcPts val="1725"/>
        </a:spcBef>
        <a:defRPr sz="2925">
          <a:latin typeface="Gill Sans SemiBold"/>
          <a:ea typeface="Gill Sans SemiBold"/>
          <a:cs typeface="Gill Sans SemiBold"/>
          <a:sym typeface="Gill Sans SemiBold"/>
        </a:defRPr>
      </a:lvl4pPr>
      <a:lvl5pPr indent="342900" algn="ctr" defTabSz="219075" eaLnBrk="1" hangingPunct="1">
        <a:lnSpc>
          <a:spcPct val="120000"/>
        </a:lnSpc>
        <a:spcBef>
          <a:spcPts val="1725"/>
        </a:spcBef>
        <a:defRPr sz="2925">
          <a:latin typeface="Gill Sans SemiBold"/>
          <a:ea typeface="Gill Sans SemiBold"/>
          <a:cs typeface="Gill Sans SemiBold"/>
          <a:sym typeface="Gill Sans SemiBold"/>
        </a:defRPr>
      </a:lvl5pPr>
      <a:lvl6pPr indent="428625" algn="ctr" defTabSz="219075" eaLnBrk="1" hangingPunct="1">
        <a:lnSpc>
          <a:spcPct val="120000"/>
        </a:lnSpc>
        <a:spcBef>
          <a:spcPts val="1725"/>
        </a:spcBef>
        <a:defRPr sz="2925">
          <a:latin typeface="Gill Sans SemiBold"/>
          <a:ea typeface="Gill Sans SemiBold"/>
          <a:cs typeface="Gill Sans SemiBold"/>
          <a:sym typeface="Gill Sans SemiBold"/>
        </a:defRPr>
      </a:lvl6pPr>
      <a:lvl7pPr indent="514350" algn="ctr" defTabSz="219075" eaLnBrk="1" hangingPunct="1">
        <a:lnSpc>
          <a:spcPct val="120000"/>
        </a:lnSpc>
        <a:spcBef>
          <a:spcPts val="1725"/>
        </a:spcBef>
        <a:defRPr sz="2925">
          <a:latin typeface="Gill Sans SemiBold"/>
          <a:ea typeface="Gill Sans SemiBold"/>
          <a:cs typeface="Gill Sans SemiBold"/>
          <a:sym typeface="Gill Sans SemiBold"/>
        </a:defRPr>
      </a:lvl7pPr>
      <a:lvl8pPr indent="600075" algn="ctr" defTabSz="219075" eaLnBrk="1" hangingPunct="1">
        <a:lnSpc>
          <a:spcPct val="120000"/>
        </a:lnSpc>
        <a:spcBef>
          <a:spcPts val="1725"/>
        </a:spcBef>
        <a:defRPr sz="2925">
          <a:latin typeface="Gill Sans SemiBold"/>
          <a:ea typeface="Gill Sans SemiBold"/>
          <a:cs typeface="Gill Sans SemiBold"/>
          <a:sym typeface="Gill Sans SemiBold"/>
        </a:defRPr>
      </a:lvl8pPr>
      <a:lvl9pPr indent="685800" algn="ctr" defTabSz="219075" eaLnBrk="1" hangingPunct="1">
        <a:lnSpc>
          <a:spcPct val="120000"/>
        </a:lnSpc>
        <a:spcBef>
          <a:spcPts val="1725"/>
        </a:spcBef>
        <a:defRPr sz="2925">
          <a:latin typeface="Gill Sans SemiBold"/>
          <a:ea typeface="Gill Sans SemiBold"/>
          <a:cs typeface="Gill Sans SemiBold"/>
          <a:sym typeface="Gill Sans SemiBold"/>
        </a:defRPr>
      </a:lvl9pPr>
    </p:titleStyle>
    <p:bodyStyle>
      <a:lvl1pPr marL="271670" indent="-271670" defTabSz="219075" eaLnBrk="1" hangingPunct="1">
        <a:lnSpc>
          <a:spcPct val="120000"/>
        </a:lnSpc>
        <a:spcBef>
          <a:spcPts val="1725"/>
        </a:spcBef>
        <a:buSzPct val="82000"/>
        <a:buChar char="๏"/>
        <a:defRPr sz="2400">
          <a:latin typeface="+mn-lt"/>
          <a:ea typeface="+mn-ea"/>
          <a:cs typeface="+mn-cs"/>
          <a:sym typeface="Gill Sans Light"/>
        </a:defRPr>
      </a:lvl1pPr>
      <a:lvl2pPr marL="466932" indent="-271670" defTabSz="219075" eaLnBrk="1" hangingPunct="1">
        <a:lnSpc>
          <a:spcPct val="120000"/>
        </a:lnSpc>
        <a:spcBef>
          <a:spcPts val="1725"/>
        </a:spcBef>
        <a:buSzPct val="82000"/>
        <a:buChar char="๏"/>
        <a:defRPr sz="2400">
          <a:latin typeface="+mn-lt"/>
          <a:ea typeface="+mn-ea"/>
          <a:cs typeface="+mn-cs"/>
          <a:sym typeface="Gill Sans Light"/>
        </a:defRPr>
      </a:lvl2pPr>
      <a:lvl3pPr marL="662195" indent="-271670" defTabSz="219075" eaLnBrk="1" hangingPunct="1">
        <a:lnSpc>
          <a:spcPct val="120000"/>
        </a:lnSpc>
        <a:spcBef>
          <a:spcPts val="1725"/>
        </a:spcBef>
        <a:buSzPct val="82000"/>
        <a:buChar char="๏"/>
        <a:defRPr sz="2400">
          <a:latin typeface="+mn-lt"/>
          <a:ea typeface="+mn-ea"/>
          <a:cs typeface="+mn-cs"/>
          <a:sym typeface="Gill Sans Light"/>
        </a:defRPr>
      </a:lvl3pPr>
      <a:lvl4pPr marL="857457" indent="-271670" defTabSz="219075" eaLnBrk="1" hangingPunct="1">
        <a:lnSpc>
          <a:spcPct val="120000"/>
        </a:lnSpc>
        <a:spcBef>
          <a:spcPts val="1725"/>
        </a:spcBef>
        <a:buSzPct val="82000"/>
        <a:buChar char="๏"/>
        <a:defRPr sz="2400">
          <a:latin typeface="+mn-lt"/>
          <a:ea typeface="+mn-ea"/>
          <a:cs typeface="+mn-cs"/>
          <a:sym typeface="Gill Sans Light"/>
        </a:defRPr>
      </a:lvl4pPr>
      <a:lvl5pPr marL="1052720" indent="-271670" defTabSz="219075" eaLnBrk="1" hangingPunct="1">
        <a:lnSpc>
          <a:spcPct val="120000"/>
        </a:lnSpc>
        <a:spcBef>
          <a:spcPts val="1725"/>
        </a:spcBef>
        <a:buSzPct val="82000"/>
        <a:buChar char="๏"/>
        <a:defRPr sz="2400">
          <a:latin typeface="+mn-lt"/>
          <a:ea typeface="+mn-ea"/>
          <a:cs typeface="+mn-cs"/>
          <a:sym typeface="Gill Sans Light"/>
        </a:defRPr>
      </a:lvl5pPr>
      <a:lvl6pPr marL="1247982" indent="-271670" defTabSz="219075" eaLnBrk="1" hangingPunct="1">
        <a:lnSpc>
          <a:spcPct val="120000"/>
        </a:lnSpc>
        <a:spcBef>
          <a:spcPts val="1725"/>
        </a:spcBef>
        <a:buSzPct val="82000"/>
        <a:buChar char="•"/>
        <a:defRPr sz="2400">
          <a:latin typeface="+mn-lt"/>
          <a:ea typeface="+mn-ea"/>
          <a:cs typeface="+mn-cs"/>
          <a:sym typeface="Gill Sans Light"/>
        </a:defRPr>
      </a:lvl6pPr>
      <a:lvl7pPr marL="1443245" indent="-271670" defTabSz="219075" eaLnBrk="1" hangingPunct="1">
        <a:lnSpc>
          <a:spcPct val="120000"/>
        </a:lnSpc>
        <a:spcBef>
          <a:spcPts val="1725"/>
        </a:spcBef>
        <a:buSzPct val="82000"/>
        <a:buChar char="•"/>
        <a:defRPr sz="2400">
          <a:latin typeface="+mn-lt"/>
          <a:ea typeface="+mn-ea"/>
          <a:cs typeface="+mn-cs"/>
          <a:sym typeface="Gill Sans Light"/>
        </a:defRPr>
      </a:lvl7pPr>
      <a:lvl8pPr marL="1638507" indent="-271670" defTabSz="219075" eaLnBrk="1" hangingPunct="1">
        <a:lnSpc>
          <a:spcPct val="120000"/>
        </a:lnSpc>
        <a:spcBef>
          <a:spcPts val="1725"/>
        </a:spcBef>
        <a:buSzPct val="82000"/>
        <a:buChar char="•"/>
        <a:defRPr sz="2400">
          <a:latin typeface="+mn-lt"/>
          <a:ea typeface="+mn-ea"/>
          <a:cs typeface="+mn-cs"/>
          <a:sym typeface="Gill Sans Light"/>
        </a:defRPr>
      </a:lvl8pPr>
      <a:lvl9pPr marL="1833770" indent="-271670" defTabSz="219075" eaLnBrk="1" hangingPunct="1">
        <a:lnSpc>
          <a:spcPct val="120000"/>
        </a:lnSpc>
        <a:spcBef>
          <a:spcPts val="1725"/>
        </a:spcBef>
        <a:buSzPct val="82000"/>
        <a:buChar char="•"/>
        <a:defRPr sz="2400">
          <a:latin typeface="+mn-lt"/>
          <a:ea typeface="+mn-ea"/>
          <a:cs typeface="+mn-cs"/>
          <a:sym typeface="Gill Sans Light"/>
        </a:defRPr>
      </a:lvl9pPr>
    </p:bodyStyle>
    <p:otherStyle>
      <a:lvl1pPr algn="ctr" defTabSz="219075" eaLnBrk="1" hangingPunct="1">
        <a:defRPr sz="900">
          <a:solidFill>
            <a:schemeClr val="tx1"/>
          </a:solidFill>
          <a:latin typeface="+mn-lt"/>
          <a:ea typeface="+mn-ea"/>
          <a:cs typeface="+mn-cs"/>
          <a:sym typeface="Gill Sans Light"/>
        </a:defRPr>
      </a:lvl1pPr>
      <a:lvl2pPr indent="85725" algn="ctr" defTabSz="219075" eaLnBrk="1" hangingPunct="1">
        <a:defRPr sz="900">
          <a:solidFill>
            <a:schemeClr val="tx1"/>
          </a:solidFill>
          <a:latin typeface="+mn-lt"/>
          <a:ea typeface="+mn-ea"/>
          <a:cs typeface="+mn-cs"/>
          <a:sym typeface="Gill Sans Light"/>
        </a:defRPr>
      </a:lvl2pPr>
      <a:lvl3pPr indent="171450" algn="ctr" defTabSz="219075" eaLnBrk="1" hangingPunct="1">
        <a:defRPr sz="900">
          <a:solidFill>
            <a:schemeClr val="tx1"/>
          </a:solidFill>
          <a:latin typeface="+mn-lt"/>
          <a:ea typeface="+mn-ea"/>
          <a:cs typeface="+mn-cs"/>
          <a:sym typeface="Gill Sans Light"/>
        </a:defRPr>
      </a:lvl3pPr>
      <a:lvl4pPr indent="257175" algn="ctr" defTabSz="219075" eaLnBrk="1" hangingPunct="1">
        <a:defRPr sz="900">
          <a:solidFill>
            <a:schemeClr val="tx1"/>
          </a:solidFill>
          <a:latin typeface="+mn-lt"/>
          <a:ea typeface="+mn-ea"/>
          <a:cs typeface="+mn-cs"/>
          <a:sym typeface="Gill Sans Light"/>
        </a:defRPr>
      </a:lvl4pPr>
      <a:lvl5pPr indent="342900" algn="ctr" defTabSz="219075" eaLnBrk="1" hangingPunct="1">
        <a:defRPr sz="900">
          <a:solidFill>
            <a:schemeClr val="tx1"/>
          </a:solidFill>
          <a:latin typeface="+mn-lt"/>
          <a:ea typeface="+mn-ea"/>
          <a:cs typeface="+mn-cs"/>
          <a:sym typeface="Gill Sans Light"/>
        </a:defRPr>
      </a:lvl5pPr>
      <a:lvl6pPr indent="428625" algn="ctr" defTabSz="219075" eaLnBrk="1" hangingPunct="1">
        <a:defRPr sz="900">
          <a:solidFill>
            <a:schemeClr val="tx1"/>
          </a:solidFill>
          <a:latin typeface="+mn-lt"/>
          <a:ea typeface="+mn-ea"/>
          <a:cs typeface="+mn-cs"/>
          <a:sym typeface="Gill Sans Light"/>
        </a:defRPr>
      </a:lvl6pPr>
      <a:lvl7pPr indent="514350" algn="ctr" defTabSz="219075" eaLnBrk="1" hangingPunct="1">
        <a:defRPr sz="900">
          <a:solidFill>
            <a:schemeClr val="tx1"/>
          </a:solidFill>
          <a:latin typeface="+mn-lt"/>
          <a:ea typeface="+mn-ea"/>
          <a:cs typeface="+mn-cs"/>
          <a:sym typeface="Gill Sans Light"/>
        </a:defRPr>
      </a:lvl7pPr>
      <a:lvl8pPr indent="600075" algn="ctr" defTabSz="219075" eaLnBrk="1" hangingPunct="1">
        <a:defRPr sz="900">
          <a:solidFill>
            <a:schemeClr val="tx1"/>
          </a:solidFill>
          <a:latin typeface="+mn-lt"/>
          <a:ea typeface="+mn-ea"/>
          <a:cs typeface="+mn-cs"/>
          <a:sym typeface="Gill Sans Light"/>
        </a:defRPr>
      </a:lvl8pPr>
      <a:lvl9pPr indent="685800" algn="ctr" defTabSz="219075" eaLnBrk="1" hangingPunct="1">
        <a:defRPr sz="900">
          <a:solidFill>
            <a:schemeClr val="tx1"/>
          </a:solidFill>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p:nvPr/>
        </p:nvSpPr>
        <p:spPr>
          <a:xfrm>
            <a:off x="1143000" y="1676397"/>
            <a:ext cx="6858000" cy="1790700"/>
          </a:xfrm>
          <a:prstGeom prst="rect">
            <a:avLst/>
          </a:prstGeom>
          <a:noFill/>
          <a:ln>
            <a:noFill/>
          </a:ln>
        </p:spPr>
        <p:txBody>
          <a:bodyPr spcFirstLastPara="1" wrap="square" lIns="26775" tIns="26775" rIns="26775" bIns="26775" anchor="b" anchorCtr="0">
            <a:noAutofit/>
          </a:bodyPr>
          <a:lstStyle/>
          <a:p>
            <a:pPr marL="0" lvl="0" indent="0" algn="ctr" rtl="0">
              <a:lnSpc>
                <a:spcPct val="120000"/>
              </a:lnSpc>
              <a:spcBef>
                <a:spcPts val="1700"/>
              </a:spcBef>
              <a:spcAft>
                <a:spcPts val="0"/>
              </a:spcAft>
              <a:buNone/>
            </a:pPr>
            <a:r>
              <a:rPr lang="en" sz="2300" b="1" dirty="0">
                <a:latin typeface="Gill Sans"/>
                <a:ea typeface="Gill Sans"/>
                <a:cs typeface="Gill Sans"/>
                <a:sym typeface="Gill Sans"/>
              </a:rPr>
              <a:t>REU Modeling Course - Part 2</a:t>
            </a:r>
            <a:endParaRPr sz="2300" b="1" dirty="0">
              <a:latin typeface="Gill Sans"/>
              <a:ea typeface="Gill Sans"/>
              <a:cs typeface="Gill Sans"/>
              <a:sym typeface="Gill Sans"/>
            </a:endParaRPr>
          </a:p>
          <a:p>
            <a:pPr marL="0" lvl="0" indent="0" algn="ctr" rtl="0">
              <a:lnSpc>
                <a:spcPct val="120000"/>
              </a:lnSpc>
              <a:spcBef>
                <a:spcPts val="1700"/>
              </a:spcBef>
              <a:spcAft>
                <a:spcPts val="0"/>
              </a:spcAft>
              <a:buNone/>
            </a:pPr>
            <a:r>
              <a:rPr lang="en" sz="2300" b="1" dirty="0">
                <a:latin typeface="Gill Sans"/>
                <a:ea typeface="Gill Sans"/>
                <a:cs typeface="Gill Sans"/>
                <a:sym typeface="Gill Sans"/>
              </a:rPr>
              <a:t>Blender</a:t>
            </a:r>
            <a:endParaRPr sz="2300" b="1" dirty="0">
              <a:latin typeface="Gill Sans"/>
              <a:ea typeface="Gill Sans"/>
              <a:cs typeface="Gill Sans"/>
              <a:sym typeface="Gill Sans"/>
            </a:endParaRPr>
          </a:p>
          <a:p>
            <a:pPr marL="0" lvl="0" indent="0" algn="ctr" rtl="0">
              <a:lnSpc>
                <a:spcPct val="120000"/>
              </a:lnSpc>
              <a:spcBef>
                <a:spcPts val="1700"/>
              </a:spcBef>
              <a:spcAft>
                <a:spcPts val="0"/>
              </a:spcAft>
              <a:buNone/>
            </a:pPr>
            <a:r>
              <a:rPr lang="en" sz="2300" b="1" dirty="0">
                <a:latin typeface="Gill Sans"/>
                <a:ea typeface="Gill Sans"/>
                <a:cs typeface="Gill Sans"/>
                <a:sym typeface="Gill Sans"/>
              </a:rPr>
              <a:t>More Modeling</a:t>
            </a:r>
            <a:endParaRPr sz="2300" b="1" dirty="0">
              <a:latin typeface="Gill Sans"/>
              <a:ea typeface="Gill Sans"/>
              <a:cs typeface="Gill Sans"/>
              <a:sym typeface="Gill Sans"/>
            </a:endParaRPr>
          </a:p>
        </p:txBody>
      </p:sp>
      <p:pic>
        <p:nvPicPr>
          <p:cNvPr id="2" name="Google Shape;70;p14">
            <a:extLst>
              <a:ext uri="{FF2B5EF4-FFF2-40B4-BE49-F238E27FC236}">
                <a16:creationId xmlns:a16="http://schemas.microsoft.com/office/drawing/2014/main" id="{A5FC7C8E-7641-BF9B-7412-6C470DD9DE16}"/>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440058" y="4636011"/>
            <a:ext cx="668087" cy="477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B1652DE-FC7F-F2B4-1506-6D5AC70A80B7}"/>
              </a:ext>
            </a:extLst>
          </p:cNvPr>
          <p:cNvPicPr>
            <a:picLocks noChangeAspect="1"/>
          </p:cNvPicPr>
          <p:nvPr/>
        </p:nvPicPr>
        <p:blipFill rotWithShape="1">
          <a:blip r:embed="rId3"/>
          <a:srcRect r="1380" b="14286"/>
          <a:stretch/>
        </p:blipFill>
        <p:spPr>
          <a:xfrm>
            <a:off x="492919" y="671513"/>
            <a:ext cx="7848331" cy="4029077"/>
          </a:xfrm>
          <a:prstGeom prst="rect">
            <a:avLst/>
          </a:prstGeom>
        </p:spPr>
      </p:pic>
      <p:sp>
        <p:nvSpPr>
          <p:cNvPr id="135" name="Google Shape;135;p22"/>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Areas</a:t>
            </a:r>
            <a:endParaRPr sz="3600" b="1">
              <a:latin typeface="Gill Sans"/>
              <a:ea typeface="Gill Sans"/>
              <a:cs typeface="Gill Sans"/>
              <a:sym typeface="Gill Sans"/>
            </a:endParaRPr>
          </a:p>
        </p:txBody>
      </p:sp>
      <p:sp>
        <p:nvSpPr>
          <p:cNvPr id="136" name="Google Shape;136;p22"/>
          <p:cNvSpPr/>
          <p:nvPr/>
        </p:nvSpPr>
        <p:spPr>
          <a:xfrm>
            <a:off x="809800" y="914331"/>
            <a:ext cx="428775" cy="123769"/>
          </a:xfrm>
          <a:prstGeom prst="rect">
            <a:avLst/>
          </a:prstGeom>
          <a:solidFill>
            <a:srgbClr val="FF0000">
              <a:alpha val="5195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a:off x="809800" y="1038100"/>
            <a:ext cx="3291300" cy="572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a:latin typeface="Gill Sans"/>
                <a:ea typeface="Gill Sans"/>
                <a:cs typeface="Gill Sans"/>
                <a:sym typeface="Gill Sans"/>
              </a:rPr>
              <a:t>What is this panel?</a:t>
            </a:r>
            <a:endParaRPr sz="2100">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F45CBCD-A55E-E160-B658-98D387DAD7B3}"/>
              </a:ext>
            </a:extLst>
          </p:cNvPr>
          <p:cNvPicPr>
            <a:picLocks noChangeAspect="1"/>
          </p:cNvPicPr>
          <p:nvPr/>
        </p:nvPicPr>
        <p:blipFill rotWithShape="1">
          <a:blip r:embed="rId3"/>
          <a:srcRect r="1380" b="14286"/>
          <a:stretch/>
        </p:blipFill>
        <p:spPr>
          <a:xfrm>
            <a:off x="550069" y="657226"/>
            <a:ext cx="7848331" cy="4029077"/>
          </a:xfrm>
          <a:prstGeom prst="rect">
            <a:avLst/>
          </a:prstGeom>
        </p:spPr>
      </p:pic>
      <p:sp>
        <p:nvSpPr>
          <p:cNvPr id="5" name="Google Shape;136;p22">
            <a:extLst>
              <a:ext uri="{FF2B5EF4-FFF2-40B4-BE49-F238E27FC236}">
                <a16:creationId xmlns:a16="http://schemas.microsoft.com/office/drawing/2014/main" id="{9BDF39C5-5E8A-B9F0-FD39-66500F725DC6}"/>
              </a:ext>
            </a:extLst>
          </p:cNvPr>
          <p:cNvSpPr/>
          <p:nvPr/>
        </p:nvSpPr>
        <p:spPr>
          <a:xfrm>
            <a:off x="845519" y="900043"/>
            <a:ext cx="428775" cy="123769"/>
          </a:xfrm>
          <a:prstGeom prst="rect">
            <a:avLst/>
          </a:prstGeom>
          <a:solidFill>
            <a:srgbClr val="FF0000">
              <a:alpha val="5195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145" name="Google Shape;145;p23"/>
          <p:cNvSpPr/>
          <p:nvPr/>
        </p:nvSpPr>
        <p:spPr>
          <a:xfrm>
            <a:off x="495475" y="1038100"/>
            <a:ext cx="3291300" cy="1722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a:latin typeface="Gill Sans"/>
                <a:ea typeface="Gill Sans"/>
                <a:cs typeface="Gill Sans"/>
                <a:sym typeface="Gill Sans"/>
              </a:rPr>
              <a:t>Editing Mode:</a:t>
            </a:r>
            <a:endParaRPr sz="2100" b="1">
              <a:latin typeface="Gill Sans"/>
              <a:ea typeface="Gill Sans"/>
              <a:cs typeface="Gill Sans"/>
              <a:sym typeface="Gill Sans"/>
            </a:endParaRPr>
          </a:p>
          <a:p>
            <a:pPr marL="0" lvl="0" indent="0" algn="l" rtl="0">
              <a:spcBef>
                <a:spcPts val="0"/>
              </a:spcBef>
              <a:spcAft>
                <a:spcPts val="0"/>
              </a:spcAft>
              <a:buNone/>
            </a:pPr>
            <a:r>
              <a:rPr lang="en" sz="2100">
                <a:latin typeface="Gill Sans"/>
                <a:ea typeface="Gill Sans"/>
                <a:cs typeface="Gill Sans"/>
                <a:sym typeface="Gill Sans"/>
              </a:rPr>
              <a:t>This drop down will allow you to select how you want to edit your objects</a:t>
            </a:r>
            <a:endParaRPr sz="2100">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F42A4CB0-268B-629E-269D-115EB638AC35}"/>
              </a:ext>
            </a:extLst>
          </p:cNvPr>
          <p:cNvPicPr>
            <a:picLocks noChangeAspect="1"/>
          </p:cNvPicPr>
          <p:nvPr/>
        </p:nvPicPr>
        <p:blipFill>
          <a:blip r:embed="rId3"/>
          <a:stretch>
            <a:fillRect/>
          </a:stretch>
        </p:blipFill>
        <p:spPr>
          <a:xfrm>
            <a:off x="4224338" y="471488"/>
            <a:ext cx="4810125" cy="4543425"/>
          </a:xfrm>
          <a:prstGeom prst="rect">
            <a:avLst/>
          </a:prstGeom>
        </p:spPr>
      </p:pic>
      <p:sp>
        <p:nvSpPr>
          <p:cNvPr id="150" name="Google Shape;150;p24"/>
          <p:cNvSpPr txBox="1">
            <a:spLocks noGrp="1"/>
          </p:cNvSpPr>
          <p:nvPr>
            <p:ph type="title"/>
          </p:nvPr>
        </p:nvSpPr>
        <p:spPr>
          <a:xfrm>
            <a:off x="1330525" y="5"/>
            <a:ext cx="6483000" cy="644400"/>
          </a:xfrm>
          <a:prstGeom prst="rect">
            <a:avLst/>
          </a:prstGeom>
        </p:spPr>
        <p:txBody>
          <a:bodyPr spcFirstLastPara="1" wrap="square" lIns="26775" tIns="26775" rIns="26775" bIns="26775" anchor="b" anchorCtr="0">
            <a:noAutofit/>
          </a:bodyPr>
          <a:lstStyle/>
          <a:p>
            <a:pPr marL="0" lvl="0" indent="0" algn="ctr" rtl="0">
              <a:lnSpc>
                <a:spcPct val="100000"/>
              </a:lnSpc>
              <a:spcBef>
                <a:spcPts val="0"/>
              </a:spcBef>
              <a:spcAft>
                <a:spcPts val="0"/>
              </a:spcAft>
              <a:buNone/>
            </a:pPr>
            <a:r>
              <a:rPr lang="en" sz="3600"/>
              <a:t>Review</a:t>
            </a:r>
            <a:endParaRPr/>
          </a:p>
        </p:txBody>
      </p:sp>
      <p:sp>
        <p:nvSpPr>
          <p:cNvPr id="151" name="Google Shape;151;p24"/>
          <p:cNvSpPr txBox="1">
            <a:spLocks noGrp="1"/>
          </p:cNvSpPr>
          <p:nvPr>
            <p:ph type="body" idx="1"/>
          </p:nvPr>
        </p:nvSpPr>
        <p:spPr>
          <a:xfrm>
            <a:off x="127775" y="1201950"/>
            <a:ext cx="4695300" cy="1687800"/>
          </a:xfrm>
          <a:prstGeom prst="rect">
            <a:avLst/>
          </a:prstGeom>
        </p:spPr>
        <p:txBody>
          <a:bodyPr spcFirstLastPara="1" wrap="square" lIns="26775" tIns="26775" rIns="26775" bIns="26775" anchor="t" anchorCtr="0">
            <a:noAutofit/>
          </a:bodyPr>
          <a:lstStyle/>
          <a:p>
            <a:pPr marL="457200" lvl="0" indent="-317500" algn="l" rtl="0">
              <a:lnSpc>
                <a:spcPct val="100000"/>
              </a:lnSpc>
              <a:spcBef>
                <a:spcPts val="1000"/>
              </a:spcBef>
              <a:spcAft>
                <a:spcPts val="0"/>
              </a:spcAft>
              <a:buSzPts val="1400"/>
              <a:buChar char="●"/>
            </a:pPr>
            <a:r>
              <a:rPr lang="en" sz="1400" dirty="0"/>
              <a:t>Shift + A is a crucial hotkey!</a:t>
            </a:r>
            <a:endParaRPr sz="1400" dirty="0"/>
          </a:p>
          <a:p>
            <a:pPr marL="457200" lvl="0" indent="-317500" algn="l" rtl="0">
              <a:lnSpc>
                <a:spcPct val="100000"/>
              </a:lnSpc>
              <a:spcBef>
                <a:spcPts val="1000"/>
              </a:spcBef>
              <a:spcAft>
                <a:spcPts val="0"/>
              </a:spcAft>
              <a:buSzPts val="1400"/>
              <a:buChar char="●"/>
            </a:pPr>
            <a:r>
              <a:rPr lang="en" sz="1400" dirty="0"/>
              <a:t>(Open Add Menu) Shift + A</a:t>
            </a:r>
            <a:endParaRPr sz="1400" dirty="0"/>
          </a:p>
          <a:p>
            <a:pPr marL="457200" lvl="0" indent="-317500" algn="l" rtl="0">
              <a:lnSpc>
                <a:spcPct val="200000"/>
              </a:lnSpc>
              <a:spcBef>
                <a:spcPts val="1000"/>
              </a:spcBef>
              <a:spcAft>
                <a:spcPts val="0"/>
              </a:spcAft>
              <a:buSzPts val="1400"/>
              <a:buChar char="●"/>
            </a:pPr>
            <a:r>
              <a:rPr lang="en" sz="1400" dirty="0"/>
              <a:t>Add Menu &gt; Mesh &gt; UV Sphere</a:t>
            </a:r>
            <a:endParaRPr sz="1400" dirty="0"/>
          </a:p>
          <a:p>
            <a:pPr marL="0" lvl="0" indent="0" algn="l" rtl="0">
              <a:lnSpc>
                <a:spcPct val="150000"/>
              </a:lnSpc>
              <a:spcBef>
                <a:spcPts val="0"/>
              </a:spcBef>
              <a:spcAft>
                <a:spcPts val="0"/>
              </a:spcAft>
              <a:buNone/>
            </a:pPr>
            <a:r>
              <a:rPr lang="en" sz="1400" dirty="0"/>
              <a:t>Hotkey Review:</a:t>
            </a:r>
            <a:endParaRPr sz="1400" dirty="0"/>
          </a:p>
          <a:p>
            <a:pPr marL="457200" lvl="0" indent="-317500" algn="l" rtl="0">
              <a:lnSpc>
                <a:spcPct val="150000"/>
              </a:lnSpc>
              <a:spcBef>
                <a:spcPts val="0"/>
              </a:spcBef>
              <a:spcAft>
                <a:spcPts val="0"/>
              </a:spcAft>
              <a:buSzPts val="1400"/>
              <a:buFont typeface="Gill Sans"/>
              <a:buChar char="●"/>
            </a:pPr>
            <a:r>
              <a:rPr lang="en" sz="1400" dirty="0"/>
              <a:t>Move: </a:t>
            </a:r>
            <a:r>
              <a:rPr lang="en" sz="1400" b="0" dirty="0"/>
              <a:t>G</a:t>
            </a:r>
            <a:endParaRPr sz="1400" b="0" dirty="0"/>
          </a:p>
          <a:p>
            <a:pPr marL="457200" lvl="0" indent="-317500" algn="l" rtl="0">
              <a:lnSpc>
                <a:spcPct val="150000"/>
              </a:lnSpc>
              <a:spcBef>
                <a:spcPts val="0"/>
              </a:spcBef>
              <a:spcAft>
                <a:spcPts val="0"/>
              </a:spcAft>
              <a:buSzPts val="1400"/>
              <a:buFont typeface="Gill Sans"/>
              <a:buChar char="●"/>
            </a:pPr>
            <a:r>
              <a:rPr lang="en" sz="1400" dirty="0"/>
              <a:t>Scale: </a:t>
            </a:r>
            <a:r>
              <a:rPr lang="en" sz="1400" b="0" dirty="0"/>
              <a:t>S</a:t>
            </a:r>
            <a:endParaRPr sz="1400" b="0" dirty="0"/>
          </a:p>
          <a:p>
            <a:pPr marL="457200" lvl="0" indent="-317500" algn="l" rtl="0">
              <a:lnSpc>
                <a:spcPct val="150000"/>
              </a:lnSpc>
              <a:spcBef>
                <a:spcPts val="0"/>
              </a:spcBef>
              <a:spcAft>
                <a:spcPts val="0"/>
              </a:spcAft>
              <a:buSzPts val="1400"/>
              <a:buFont typeface="Gill Sans"/>
              <a:buChar char="●"/>
            </a:pPr>
            <a:r>
              <a:rPr lang="en" sz="1400" dirty="0"/>
              <a:t>Rotate: </a:t>
            </a:r>
            <a:r>
              <a:rPr lang="en" sz="1400" b="0" dirty="0"/>
              <a:t>R</a:t>
            </a:r>
            <a:endParaRPr sz="1400" b="0" dirty="0"/>
          </a:p>
          <a:p>
            <a:pPr marL="457200" lvl="0" indent="-317500" algn="l" rtl="0">
              <a:lnSpc>
                <a:spcPct val="150000"/>
              </a:lnSpc>
              <a:spcBef>
                <a:spcPts val="0"/>
              </a:spcBef>
              <a:spcAft>
                <a:spcPts val="0"/>
              </a:spcAft>
              <a:buSzPts val="1400"/>
              <a:buFont typeface="Gill Sans"/>
              <a:buChar char="●"/>
            </a:pPr>
            <a:r>
              <a:rPr lang="en" sz="1400" dirty="0"/>
              <a:t>Switch Editing Mode:</a:t>
            </a:r>
            <a:r>
              <a:rPr lang="en" sz="1400" b="0" dirty="0"/>
              <a:t> Tab</a:t>
            </a:r>
            <a:endParaRPr sz="1400" b="0" dirty="0"/>
          </a:p>
          <a:p>
            <a:pPr marL="0" lvl="0" indent="0" algn="l" rtl="0">
              <a:lnSpc>
                <a:spcPct val="200000"/>
              </a:lnSpc>
              <a:spcBef>
                <a:spcPts val="1700"/>
              </a:spcBef>
              <a:spcAft>
                <a:spcPts val="0"/>
              </a:spcAft>
              <a:buNone/>
            </a:pPr>
            <a:endParaRPr sz="1400" dirty="0"/>
          </a:p>
        </p:txBody>
      </p:sp>
      <p:sp>
        <p:nvSpPr>
          <p:cNvPr id="153" name="Google Shape;153;p24"/>
          <p:cNvSpPr/>
          <p:nvPr/>
        </p:nvSpPr>
        <p:spPr>
          <a:xfrm>
            <a:off x="4482875" y="1274075"/>
            <a:ext cx="1238700" cy="2937600"/>
          </a:xfrm>
          <a:prstGeom prst="rect">
            <a:avLst/>
          </a:prstGeom>
          <a:solidFill>
            <a:srgbClr val="39FF00">
              <a:alpha val="514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4" name="Google Shape;154;p24"/>
          <p:cNvCxnSpPr/>
          <p:nvPr/>
        </p:nvCxnSpPr>
        <p:spPr>
          <a:xfrm rot="10800000" flipH="1">
            <a:off x="3409500" y="1616300"/>
            <a:ext cx="1285800" cy="3420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More Vertex Operations</a:t>
            </a:r>
            <a:endParaRPr/>
          </a:p>
        </p:txBody>
      </p:sp>
      <p:sp>
        <p:nvSpPr>
          <p:cNvPr id="160" name="Google Shape;160;p25"/>
          <p:cNvSpPr txBox="1"/>
          <p:nvPr/>
        </p:nvSpPr>
        <p:spPr>
          <a:xfrm>
            <a:off x="0" y="1391700"/>
            <a:ext cx="4428900" cy="1954800"/>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Gill Sans"/>
              <a:buChar char="●"/>
            </a:pPr>
            <a:r>
              <a:rPr lang="en" sz="1800">
                <a:latin typeface="Gill Sans"/>
                <a:ea typeface="Gill Sans"/>
                <a:cs typeface="Gill Sans"/>
                <a:sym typeface="Gill Sans"/>
              </a:rPr>
              <a:t>The following tools were used to make this shape from a simple cube:</a:t>
            </a:r>
            <a:endParaRPr sz="180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800">
                <a:latin typeface="Gill Sans"/>
                <a:ea typeface="Gill Sans"/>
                <a:cs typeface="Gill Sans"/>
                <a:sym typeface="Gill Sans"/>
              </a:rPr>
              <a:t>Extrude</a:t>
            </a:r>
            <a:endParaRPr sz="180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800">
                <a:latin typeface="Gill Sans"/>
                <a:ea typeface="Gill Sans"/>
                <a:cs typeface="Gill Sans"/>
                <a:sym typeface="Gill Sans"/>
              </a:rPr>
              <a:t>Bevel</a:t>
            </a:r>
            <a:endParaRPr sz="180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800">
                <a:latin typeface="Gill Sans"/>
                <a:ea typeface="Gill Sans"/>
                <a:cs typeface="Gill Sans"/>
                <a:sym typeface="Gill Sans"/>
              </a:rPr>
              <a:t>Edge Slide</a:t>
            </a:r>
            <a:endParaRPr sz="1800">
              <a:latin typeface="Gill Sans"/>
              <a:ea typeface="Gill Sans"/>
              <a:cs typeface="Gill Sans"/>
              <a:sym typeface="Gill Sans"/>
            </a:endParaRPr>
          </a:p>
        </p:txBody>
      </p:sp>
      <p:pic>
        <p:nvPicPr>
          <p:cNvPr id="161" name="Google Shape;16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29000" y="954900"/>
            <a:ext cx="4714999" cy="3233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9D2AF3F-DB07-3D56-BD7C-448B0AADA977}"/>
              </a:ext>
            </a:extLst>
          </p:cNvPr>
          <p:cNvPicPr>
            <a:picLocks noChangeAspect="1"/>
          </p:cNvPicPr>
          <p:nvPr/>
        </p:nvPicPr>
        <p:blipFill>
          <a:blip r:embed="rId3"/>
          <a:stretch>
            <a:fillRect/>
          </a:stretch>
        </p:blipFill>
        <p:spPr>
          <a:xfrm>
            <a:off x="4513100" y="1443037"/>
            <a:ext cx="4339754" cy="2907506"/>
          </a:xfrm>
          <a:prstGeom prst="rect">
            <a:avLst/>
          </a:prstGeom>
        </p:spPr>
      </p:pic>
      <p:sp>
        <p:nvSpPr>
          <p:cNvPr id="166" name="Google Shape;166;p26"/>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Vertices: Extrude</a:t>
            </a:r>
            <a:endParaRPr/>
          </a:p>
        </p:txBody>
      </p:sp>
      <p:sp>
        <p:nvSpPr>
          <p:cNvPr id="167" name="Google Shape;167;p26"/>
          <p:cNvSpPr txBox="1">
            <a:spLocks noGrp="1"/>
          </p:cNvSpPr>
          <p:nvPr>
            <p:ph type="body" idx="1"/>
          </p:nvPr>
        </p:nvSpPr>
        <p:spPr>
          <a:xfrm>
            <a:off x="1635918" y="1282344"/>
            <a:ext cx="2701182" cy="1171106"/>
          </a:xfrm>
          <a:prstGeom prst="rect">
            <a:avLst/>
          </a:prstGeom>
        </p:spPr>
        <p:txBody>
          <a:bodyPr spcFirstLastPara="1" wrap="square" lIns="26775" tIns="26775" rIns="26775" bIns="26775" anchor="t" anchorCtr="0">
            <a:noAutofit/>
          </a:bodyPr>
          <a:lstStyle/>
          <a:p>
            <a:pPr marL="457200" lvl="0" indent="-317500" algn="l" rtl="0">
              <a:spcBef>
                <a:spcPts val="1700"/>
              </a:spcBef>
              <a:spcAft>
                <a:spcPts val="0"/>
              </a:spcAft>
              <a:buSzPts val="1400"/>
              <a:buChar char="●"/>
            </a:pPr>
            <a:r>
              <a:rPr lang="en" sz="1400" dirty="0"/>
              <a:t>Add a cube to scene</a:t>
            </a:r>
            <a:endParaRPr sz="1400" dirty="0"/>
          </a:p>
          <a:p>
            <a:pPr marL="457200" lvl="0" indent="-317500" algn="l" rtl="0">
              <a:spcBef>
                <a:spcPts val="0"/>
              </a:spcBef>
              <a:spcAft>
                <a:spcPts val="0"/>
              </a:spcAft>
              <a:buSzPts val="1400"/>
              <a:buChar char="●"/>
            </a:pPr>
            <a:r>
              <a:rPr lang="en" sz="1400" dirty="0"/>
              <a:t>Enter “Edit Mode”</a:t>
            </a:r>
            <a:endParaRPr sz="1400" dirty="0"/>
          </a:p>
        </p:txBody>
      </p:sp>
      <p:sp>
        <p:nvSpPr>
          <p:cNvPr id="169" name="Google Shape;169;p26"/>
          <p:cNvSpPr/>
          <p:nvPr/>
        </p:nvSpPr>
        <p:spPr>
          <a:xfrm>
            <a:off x="4658425" y="1446025"/>
            <a:ext cx="558300" cy="183000"/>
          </a:xfrm>
          <a:prstGeom prst="rect">
            <a:avLst/>
          </a:prstGeom>
          <a:solidFill>
            <a:srgbClr val="FF0000">
              <a:alpha val="5195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0" name="Google Shape;170;p26"/>
          <p:cNvCxnSpPr>
            <a:endCxn id="169" idx="1"/>
          </p:cNvCxnSpPr>
          <p:nvPr/>
        </p:nvCxnSpPr>
        <p:spPr>
          <a:xfrm rot="10800000" flipH="1">
            <a:off x="3496225" y="1537525"/>
            <a:ext cx="1162200" cy="5583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85C1CEF-4DD2-0D4A-AE8A-9D5EAB3885D0}"/>
              </a:ext>
            </a:extLst>
          </p:cNvPr>
          <p:cNvPicPr>
            <a:picLocks noChangeAspect="1"/>
          </p:cNvPicPr>
          <p:nvPr/>
        </p:nvPicPr>
        <p:blipFill>
          <a:blip r:embed="rId3"/>
          <a:stretch>
            <a:fillRect/>
          </a:stretch>
        </p:blipFill>
        <p:spPr>
          <a:xfrm>
            <a:off x="477226" y="407194"/>
            <a:ext cx="7196568" cy="4250532"/>
          </a:xfrm>
          <a:prstGeom prst="rect">
            <a:avLst/>
          </a:prstGeom>
        </p:spPr>
      </p:pic>
      <p:sp>
        <p:nvSpPr>
          <p:cNvPr id="175" name="Google Shape;175;p27"/>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sz="3200" dirty="0"/>
              <a:t>Vertices: Extrude</a:t>
            </a:r>
            <a:endParaRPr sz="3200" dirty="0"/>
          </a:p>
        </p:txBody>
      </p:sp>
      <p:sp>
        <p:nvSpPr>
          <p:cNvPr id="177" name="Google Shape;177;p27"/>
          <p:cNvSpPr/>
          <p:nvPr/>
        </p:nvSpPr>
        <p:spPr>
          <a:xfrm>
            <a:off x="475900" y="1094918"/>
            <a:ext cx="223519" cy="3078432"/>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27"/>
          <p:cNvSpPr/>
          <p:nvPr/>
        </p:nvSpPr>
        <p:spPr>
          <a:xfrm>
            <a:off x="3156869" y="478250"/>
            <a:ext cx="2828100" cy="616144"/>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a:latin typeface="Gill Sans"/>
                <a:ea typeface="Gill Sans"/>
                <a:cs typeface="Gill Sans"/>
                <a:sym typeface="Gill Sans"/>
              </a:rPr>
              <a:t>Notice that a new menu has popped up on the left</a:t>
            </a:r>
            <a:endParaRPr sz="1400">
              <a:latin typeface="Gill Sans"/>
              <a:ea typeface="Gill Sans"/>
              <a:cs typeface="Gill Sans"/>
              <a:sym typeface="Gill Sans"/>
            </a:endParaRPr>
          </a:p>
        </p:txBody>
      </p:sp>
      <p:sp>
        <p:nvSpPr>
          <p:cNvPr id="179" name="Google Shape;179;p27"/>
          <p:cNvSpPr/>
          <p:nvPr/>
        </p:nvSpPr>
        <p:spPr>
          <a:xfrm>
            <a:off x="1048907" y="1823319"/>
            <a:ext cx="1153200" cy="54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a:t>Extrude (E)</a:t>
            </a:r>
            <a:endParaRPr sz="1400"/>
          </a:p>
        </p:txBody>
      </p:sp>
      <p:sp>
        <p:nvSpPr>
          <p:cNvPr id="180" name="Google Shape;180;p27"/>
          <p:cNvSpPr/>
          <p:nvPr/>
        </p:nvSpPr>
        <p:spPr>
          <a:xfrm>
            <a:off x="1041762" y="2394225"/>
            <a:ext cx="1372800" cy="54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Bevel (</a:t>
            </a:r>
            <a:r>
              <a:rPr lang="en" sz="1400" dirty="0" err="1"/>
              <a:t>Ctrl+B</a:t>
            </a:r>
            <a:r>
              <a:rPr lang="en" sz="1400" dirty="0"/>
              <a:t>)</a:t>
            </a:r>
            <a:endParaRPr sz="1400" dirty="0"/>
          </a:p>
        </p:txBody>
      </p:sp>
      <p:sp>
        <p:nvSpPr>
          <p:cNvPr id="183" name="Google Shape;183;p27"/>
          <p:cNvSpPr/>
          <p:nvPr/>
        </p:nvSpPr>
        <p:spPr>
          <a:xfrm>
            <a:off x="3608794" y="3400425"/>
            <a:ext cx="1936800" cy="828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dirty="0">
                <a:latin typeface="Gill Sans"/>
                <a:ea typeface="Gill Sans"/>
                <a:cs typeface="Gill Sans"/>
                <a:sym typeface="Gill Sans"/>
              </a:rPr>
              <a:t>Tip: </a:t>
            </a:r>
            <a:r>
              <a:rPr lang="en" sz="1400" dirty="0">
                <a:latin typeface="Gill Sans"/>
                <a:ea typeface="Gill Sans"/>
                <a:cs typeface="Gill Sans"/>
                <a:sym typeface="Gill Sans"/>
              </a:rPr>
              <a:t>Clicking and dragging is the best way to select vertices</a:t>
            </a:r>
            <a:endParaRPr sz="1400" dirty="0">
              <a:latin typeface="Gill Sans"/>
              <a:ea typeface="Gill Sans"/>
              <a:cs typeface="Gill Sans"/>
              <a:sym typeface="Gill Sans"/>
            </a:endParaRPr>
          </a:p>
        </p:txBody>
      </p:sp>
      <p:sp>
        <p:nvSpPr>
          <p:cNvPr id="3" name="Google Shape;177;p27">
            <a:extLst>
              <a:ext uri="{FF2B5EF4-FFF2-40B4-BE49-F238E27FC236}">
                <a16:creationId xmlns:a16="http://schemas.microsoft.com/office/drawing/2014/main" id="{0319B314-C2CA-730E-1AD8-6F2BC8D83B7F}"/>
              </a:ext>
            </a:extLst>
          </p:cNvPr>
          <p:cNvSpPr/>
          <p:nvPr/>
        </p:nvSpPr>
        <p:spPr>
          <a:xfrm>
            <a:off x="475899" y="1995029"/>
            <a:ext cx="223519" cy="206645"/>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 name="Google Shape;177;p27">
            <a:extLst>
              <a:ext uri="{FF2B5EF4-FFF2-40B4-BE49-F238E27FC236}">
                <a16:creationId xmlns:a16="http://schemas.microsoft.com/office/drawing/2014/main" id="{F401160D-17EF-F038-AD85-31BCBEB6053D}"/>
              </a:ext>
            </a:extLst>
          </p:cNvPr>
          <p:cNvSpPr/>
          <p:nvPr/>
        </p:nvSpPr>
        <p:spPr>
          <a:xfrm>
            <a:off x="475898" y="2202197"/>
            <a:ext cx="223519" cy="206645"/>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82" name="Google Shape;182;p27"/>
          <p:cNvCxnSpPr/>
          <p:nvPr/>
        </p:nvCxnSpPr>
        <p:spPr>
          <a:xfrm rot="10800000">
            <a:off x="639151" y="2330025"/>
            <a:ext cx="384300" cy="338700"/>
          </a:xfrm>
          <a:prstGeom prst="straightConnector1">
            <a:avLst/>
          </a:prstGeom>
          <a:noFill/>
          <a:ln w="28575" cap="flat" cmpd="sng">
            <a:solidFill>
              <a:srgbClr val="FF0000"/>
            </a:solidFill>
            <a:prstDash val="solid"/>
            <a:round/>
            <a:headEnd type="none" w="med" len="med"/>
            <a:tailEnd type="triangle" w="med" len="med"/>
          </a:ln>
        </p:spPr>
      </p:cxnSp>
      <p:cxnSp>
        <p:nvCxnSpPr>
          <p:cNvPr id="181" name="Google Shape;181;p27"/>
          <p:cNvCxnSpPr/>
          <p:nvPr/>
        </p:nvCxnSpPr>
        <p:spPr>
          <a:xfrm flipH="1">
            <a:off x="646294" y="2097818"/>
            <a:ext cx="384300" cy="183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descr="A screenshot of a box&#10;&#10;Description automatically generated">
            <a:extLst>
              <a:ext uri="{FF2B5EF4-FFF2-40B4-BE49-F238E27FC236}">
                <a16:creationId xmlns:a16="http://schemas.microsoft.com/office/drawing/2014/main" id="{9E9BD1E1-E9EF-A488-98FD-22D17FD9A7A7}"/>
              </a:ext>
            </a:extLst>
          </p:cNvPr>
          <p:cNvPicPr>
            <a:picLocks noChangeAspect="1"/>
          </p:cNvPicPr>
          <p:nvPr/>
        </p:nvPicPr>
        <p:blipFill>
          <a:blip r:embed="rId3"/>
          <a:stretch>
            <a:fillRect/>
          </a:stretch>
        </p:blipFill>
        <p:spPr>
          <a:xfrm>
            <a:off x="983569" y="535781"/>
            <a:ext cx="6369618" cy="3879057"/>
          </a:xfrm>
          <a:prstGeom prst="rect">
            <a:avLst/>
          </a:prstGeom>
        </p:spPr>
      </p:pic>
      <p:sp>
        <p:nvSpPr>
          <p:cNvPr id="188" name="Google Shape;188;p28"/>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Vertices: Extrude</a:t>
            </a:r>
            <a:endParaRPr/>
          </a:p>
        </p:txBody>
      </p:sp>
      <p:sp>
        <p:nvSpPr>
          <p:cNvPr id="190" name="Google Shape;190;p28"/>
          <p:cNvSpPr/>
          <p:nvPr/>
        </p:nvSpPr>
        <p:spPr>
          <a:xfrm>
            <a:off x="5883981" y="3936207"/>
            <a:ext cx="3258300" cy="1208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Gill Sans"/>
              <a:buChar char="●"/>
            </a:pPr>
            <a:r>
              <a:rPr lang="en" sz="1600" dirty="0">
                <a:latin typeface="Gill Sans"/>
                <a:ea typeface="Gill Sans"/>
                <a:cs typeface="Gill Sans"/>
                <a:sym typeface="Gill Sans"/>
              </a:rPr>
              <a:t>Select the point(s) to edit</a:t>
            </a:r>
            <a:endParaRPr sz="16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600" dirty="0">
                <a:latin typeface="Gill Sans"/>
                <a:ea typeface="Gill Sans"/>
                <a:cs typeface="Gill Sans"/>
                <a:sym typeface="Gill Sans"/>
              </a:rPr>
              <a:t>Press E for extrude</a:t>
            </a:r>
            <a:endParaRPr sz="16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600" dirty="0">
                <a:latin typeface="Gill Sans"/>
                <a:ea typeface="Gill Sans"/>
                <a:cs typeface="Gill Sans"/>
                <a:sym typeface="Gill Sans"/>
              </a:rPr>
              <a:t>Move mouse to extrude points</a:t>
            </a:r>
            <a:endParaRPr sz="16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600" dirty="0">
                <a:latin typeface="Gill Sans"/>
                <a:ea typeface="Gill Sans"/>
                <a:cs typeface="Gill Sans"/>
                <a:sym typeface="Gill Sans"/>
              </a:rPr>
              <a:t>Now try to add a bevel</a:t>
            </a:r>
            <a:endParaRPr sz="1600" dirty="0">
              <a:latin typeface="Gill Sans"/>
              <a:ea typeface="Gill Sans"/>
              <a:cs typeface="Gill Sans"/>
              <a:sym typeface="Gill Sans"/>
            </a:endParaRPr>
          </a:p>
        </p:txBody>
      </p:sp>
      <p:sp>
        <p:nvSpPr>
          <p:cNvPr id="4" name="Google Shape;179;p27">
            <a:extLst>
              <a:ext uri="{FF2B5EF4-FFF2-40B4-BE49-F238E27FC236}">
                <a16:creationId xmlns:a16="http://schemas.microsoft.com/office/drawing/2014/main" id="{4E1D401A-AE03-BDAE-5FF6-812FE894F33B}"/>
              </a:ext>
            </a:extLst>
          </p:cNvPr>
          <p:cNvSpPr/>
          <p:nvPr/>
        </p:nvSpPr>
        <p:spPr>
          <a:xfrm>
            <a:off x="1556113" y="1866182"/>
            <a:ext cx="1153200" cy="54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a:t>Extrude (E)</a:t>
            </a:r>
            <a:endParaRPr sz="1400"/>
          </a:p>
        </p:txBody>
      </p:sp>
      <p:sp>
        <p:nvSpPr>
          <p:cNvPr id="6" name="Google Shape;180;p27">
            <a:extLst>
              <a:ext uri="{FF2B5EF4-FFF2-40B4-BE49-F238E27FC236}">
                <a16:creationId xmlns:a16="http://schemas.microsoft.com/office/drawing/2014/main" id="{1C05982A-4BB5-BE5C-4581-AE00C206C142}"/>
              </a:ext>
            </a:extLst>
          </p:cNvPr>
          <p:cNvSpPr/>
          <p:nvPr/>
        </p:nvSpPr>
        <p:spPr>
          <a:xfrm>
            <a:off x="1548968" y="2437088"/>
            <a:ext cx="1372800" cy="54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t>Bevel (</a:t>
            </a:r>
            <a:r>
              <a:rPr lang="en" sz="1400" dirty="0" err="1"/>
              <a:t>Ctrl+B</a:t>
            </a:r>
            <a:r>
              <a:rPr lang="en" sz="1400" dirty="0"/>
              <a:t>)</a:t>
            </a:r>
            <a:endParaRPr sz="1400" dirty="0"/>
          </a:p>
        </p:txBody>
      </p:sp>
      <p:sp>
        <p:nvSpPr>
          <p:cNvPr id="8" name="Google Shape;177;p27">
            <a:extLst>
              <a:ext uri="{FF2B5EF4-FFF2-40B4-BE49-F238E27FC236}">
                <a16:creationId xmlns:a16="http://schemas.microsoft.com/office/drawing/2014/main" id="{6C457962-A761-3D74-BA18-594C1959DBDB}"/>
              </a:ext>
            </a:extLst>
          </p:cNvPr>
          <p:cNvSpPr/>
          <p:nvPr/>
        </p:nvSpPr>
        <p:spPr>
          <a:xfrm>
            <a:off x="983105" y="2037891"/>
            <a:ext cx="223519" cy="206645"/>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177;p27">
            <a:extLst>
              <a:ext uri="{FF2B5EF4-FFF2-40B4-BE49-F238E27FC236}">
                <a16:creationId xmlns:a16="http://schemas.microsoft.com/office/drawing/2014/main" id="{41B2F575-E259-F4B8-EE57-1F7EE121C9D2}"/>
              </a:ext>
            </a:extLst>
          </p:cNvPr>
          <p:cNvSpPr/>
          <p:nvPr/>
        </p:nvSpPr>
        <p:spPr>
          <a:xfrm>
            <a:off x="983104" y="2245060"/>
            <a:ext cx="223519" cy="206645"/>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12" name="Google Shape;182;p27">
            <a:extLst>
              <a:ext uri="{FF2B5EF4-FFF2-40B4-BE49-F238E27FC236}">
                <a16:creationId xmlns:a16="http://schemas.microsoft.com/office/drawing/2014/main" id="{AEFDEF97-75DE-A3D3-60EC-C7036B129E71}"/>
              </a:ext>
            </a:extLst>
          </p:cNvPr>
          <p:cNvCxnSpPr/>
          <p:nvPr/>
        </p:nvCxnSpPr>
        <p:spPr>
          <a:xfrm rot="10800000">
            <a:off x="1146357" y="2372888"/>
            <a:ext cx="384300" cy="338700"/>
          </a:xfrm>
          <a:prstGeom prst="straightConnector1">
            <a:avLst/>
          </a:prstGeom>
          <a:noFill/>
          <a:ln w="28575" cap="flat" cmpd="sng">
            <a:solidFill>
              <a:srgbClr val="FF0000"/>
            </a:solidFill>
            <a:prstDash val="solid"/>
            <a:round/>
            <a:headEnd type="none" w="med" len="med"/>
            <a:tailEnd type="triangle" w="med" len="med"/>
          </a:ln>
        </p:spPr>
      </p:cxnSp>
      <p:cxnSp>
        <p:nvCxnSpPr>
          <p:cNvPr id="14" name="Google Shape;181;p27">
            <a:extLst>
              <a:ext uri="{FF2B5EF4-FFF2-40B4-BE49-F238E27FC236}">
                <a16:creationId xmlns:a16="http://schemas.microsoft.com/office/drawing/2014/main" id="{57C141FB-D93C-622F-9A6D-91DFD505415B}"/>
              </a:ext>
            </a:extLst>
          </p:cNvPr>
          <p:cNvCxnSpPr/>
          <p:nvPr/>
        </p:nvCxnSpPr>
        <p:spPr>
          <a:xfrm flipH="1">
            <a:off x="1153500" y="2140680"/>
            <a:ext cx="384300" cy="18300"/>
          </a:xfrm>
          <a:prstGeom prst="straightConnector1">
            <a:avLst/>
          </a:prstGeom>
          <a:noFill/>
          <a:ln w="28575" cap="flat" cmpd="sng">
            <a:solidFill>
              <a:srgbClr val="FF0000"/>
            </a:solidFill>
            <a:prstDash val="solid"/>
            <a:round/>
            <a:headEnd type="none" w="med" len="med"/>
            <a:tailEnd type="triangle" w="med" len="med"/>
          </a:ln>
        </p:spPr>
      </p:cxnSp>
      <p:sp>
        <p:nvSpPr>
          <p:cNvPr id="15" name="Oval 14">
            <a:extLst>
              <a:ext uri="{FF2B5EF4-FFF2-40B4-BE49-F238E27FC236}">
                <a16:creationId xmlns:a16="http://schemas.microsoft.com/office/drawing/2014/main" id="{AE068F29-0F85-8B3D-E9A9-94EA810AFD46}"/>
              </a:ext>
            </a:extLst>
          </p:cNvPr>
          <p:cNvSpPr/>
          <p:nvPr/>
        </p:nvSpPr>
        <p:spPr>
          <a:xfrm>
            <a:off x="5307806" y="2678907"/>
            <a:ext cx="107157" cy="107156"/>
          </a:xfrm>
          <a:prstGeom prst="ellipse">
            <a:avLst/>
          </a:prstGeom>
          <a:solidFill>
            <a:srgbClr val="FF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FFFFFF"/>
              </a:solidFill>
              <a:effectLst/>
              <a:uFillTx/>
              <a:latin typeface="+mn-lt"/>
              <a:ea typeface="+mn-ea"/>
              <a:cs typeface="+mn-cs"/>
              <a:sym typeface="Gill Sans Light"/>
            </a:endParaRPr>
          </a:p>
        </p:txBody>
      </p:sp>
      <p:sp>
        <p:nvSpPr>
          <p:cNvPr id="17" name="Oval 16">
            <a:extLst>
              <a:ext uri="{FF2B5EF4-FFF2-40B4-BE49-F238E27FC236}">
                <a16:creationId xmlns:a16="http://schemas.microsoft.com/office/drawing/2014/main" id="{F62A0533-3017-3EA0-4752-3B8EF0F44120}"/>
              </a:ext>
            </a:extLst>
          </p:cNvPr>
          <p:cNvSpPr/>
          <p:nvPr/>
        </p:nvSpPr>
        <p:spPr>
          <a:xfrm>
            <a:off x="6307931" y="2085976"/>
            <a:ext cx="107157" cy="107156"/>
          </a:xfrm>
          <a:prstGeom prst="ellipse">
            <a:avLst/>
          </a:prstGeom>
          <a:solidFill>
            <a:srgbClr val="FF0000"/>
          </a:solidFill>
          <a:ln w="127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rgbClr val="FFFFFF"/>
              </a:solidFill>
              <a:effectLst/>
              <a:uFillTx/>
              <a:latin typeface="+mn-lt"/>
              <a:ea typeface="+mn-ea"/>
              <a:cs typeface="+mn-cs"/>
              <a:sym typeface="Gill Sans Light"/>
            </a:endParaRPr>
          </a:p>
        </p:txBody>
      </p:sp>
      <p:cxnSp>
        <p:nvCxnSpPr>
          <p:cNvPr id="18" name="Straight Arrow Connector 17">
            <a:extLst>
              <a:ext uri="{FF2B5EF4-FFF2-40B4-BE49-F238E27FC236}">
                <a16:creationId xmlns:a16="http://schemas.microsoft.com/office/drawing/2014/main" id="{CD27E62A-02BA-BF57-F48B-2D4F2A236F0A}"/>
              </a:ext>
            </a:extLst>
          </p:cNvPr>
          <p:cNvCxnSpPr/>
          <p:nvPr/>
        </p:nvCxnSpPr>
        <p:spPr>
          <a:xfrm>
            <a:off x="4707733" y="2321719"/>
            <a:ext cx="1171575" cy="50007"/>
          </a:xfrm>
          <a:prstGeom prst="straightConnector1">
            <a:avLst/>
          </a:prstGeom>
          <a:noFill/>
          <a:ln w="254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Break Time!</a:t>
            </a:r>
            <a:endParaRPr/>
          </a:p>
        </p:txBody>
      </p:sp>
      <p:pic>
        <p:nvPicPr>
          <p:cNvPr id="2" name="Picture 1" descr="Halloween Lo-Fi Room by Roman Klčo on Dribbble">
            <a:extLst>
              <a:ext uri="{FF2B5EF4-FFF2-40B4-BE49-F238E27FC236}">
                <a16:creationId xmlns:a16="http://schemas.microsoft.com/office/drawing/2014/main" id="{899881D6-33DE-1BA2-A570-E85CAADB7066}"/>
              </a:ext>
            </a:extLst>
          </p:cNvPr>
          <p:cNvPicPr>
            <a:picLocks noChangeAspect="1"/>
          </p:cNvPicPr>
          <p:nvPr/>
        </p:nvPicPr>
        <p:blipFill>
          <a:blip r:embed="rId3"/>
          <a:stretch>
            <a:fillRect/>
          </a:stretch>
        </p:blipFill>
        <p:spPr>
          <a:xfrm>
            <a:off x="2521744" y="571500"/>
            <a:ext cx="4772025" cy="35790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a:t>
            </a:r>
            <a:endParaRPr/>
          </a:p>
        </p:txBody>
      </p:sp>
      <p:pic>
        <p:nvPicPr>
          <p:cNvPr id="2" name="Picture 1" descr="A screenshot of a computer&#10;&#10;Description automatically generated">
            <a:extLst>
              <a:ext uri="{FF2B5EF4-FFF2-40B4-BE49-F238E27FC236}">
                <a16:creationId xmlns:a16="http://schemas.microsoft.com/office/drawing/2014/main" id="{28F13617-3227-5F22-54A8-FB6F18A996D9}"/>
              </a:ext>
            </a:extLst>
          </p:cNvPr>
          <p:cNvPicPr>
            <a:picLocks noChangeAspect="1"/>
          </p:cNvPicPr>
          <p:nvPr/>
        </p:nvPicPr>
        <p:blipFill>
          <a:blip r:embed="rId3"/>
          <a:stretch>
            <a:fillRect/>
          </a:stretch>
        </p:blipFill>
        <p:spPr>
          <a:xfrm>
            <a:off x="1330131" y="478631"/>
            <a:ext cx="6798063" cy="399335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F0576A47-3693-2452-BD7F-867C6CC91F11}"/>
              </a:ext>
            </a:extLst>
          </p:cNvPr>
          <p:cNvPicPr>
            <a:picLocks noChangeAspect="1"/>
          </p:cNvPicPr>
          <p:nvPr/>
        </p:nvPicPr>
        <p:blipFill>
          <a:blip r:embed="rId3"/>
          <a:stretch>
            <a:fillRect/>
          </a:stretch>
        </p:blipFill>
        <p:spPr>
          <a:xfrm>
            <a:off x="1330132" y="1028700"/>
            <a:ext cx="6076544" cy="3571875"/>
          </a:xfrm>
          <a:prstGeom prst="rect">
            <a:avLst/>
          </a:prstGeom>
        </p:spPr>
      </p:pic>
      <p:sp>
        <p:nvSpPr>
          <p:cNvPr id="207" name="Google Shape;207;p31"/>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Menu Introduction</a:t>
            </a:r>
            <a:endParaRPr/>
          </a:p>
        </p:txBody>
      </p:sp>
      <p:sp>
        <p:nvSpPr>
          <p:cNvPr id="209" name="Google Shape;209;p31"/>
          <p:cNvSpPr/>
          <p:nvPr/>
        </p:nvSpPr>
        <p:spPr>
          <a:xfrm>
            <a:off x="6372431" y="3225444"/>
            <a:ext cx="96188" cy="88575"/>
          </a:xfrm>
          <a:prstGeom prst="rect">
            <a:avLst/>
          </a:prstGeom>
          <a:solidFill>
            <a:srgbClr val="00FF03">
              <a:alpha val="56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4574619" y="2004631"/>
            <a:ext cx="1293600" cy="719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ill Sans"/>
                <a:ea typeface="Gill Sans"/>
                <a:cs typeface="Gill Sans"/>
                <a:sym typeface="Gill Sans"/>
              </a:rPr>
              <a:t>Click the blue wrench</a:t>
            </a:r>
            <a:endParaRPr sz="1600" dirty="0">
              <a:latin typeface="Gill Sans"/>
              <a:ea typeface="Gill Sans"/>
              <a:cs typeface="Gill Sans"/>
              <a:sym typeface="Gill Sans"/>
            </a:endParaRPr>
          </a:p>
        </p:txBody>
      </p:sp>
      <p:cxnSp>
        <p:nvCxnSpPr>
          <p:cNvPr id="211" name="Google Shape;211;p31"/>
          <p:cNvCxnSpPr>
            <a:cxnSpLocks/>
          </p:cNvCxnSpPr>
          <p:nvPr/>
        </p:nvCxnSpPr>
        <p:spPr>
          <a:xfrm>
            <a:off x="5661050" y="2750094"/>
            <a:ext cx="690000" cy="5340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1143000" y="430202"/>
            <a:ext cx="6858000" cy="2992800"/>
          </a:xfrm>
          <a:prstGeom prst="rect">
            <a:avLst/>
          </a:prstGeom>
          <a:noFill/>
          <a:ln>
            <a:noFill/>
          </a:ln>
        </p:spPr>
        <p:txBody>
          <a:bodyPr spcFirstLastPara="1" wrap="square" lIns="26775" tIns="26775" rIns="26775" bIns="26775" anchor="b" anchorCtr="0">
            <a:noAutofit/>
          </a:bodyPr>
          <a:lstStyle/>
          <a:p>
            <a:pPr marL="457200" lvl="0" indent="-374650" algn="l" rtl="0">
              <a:lnSpc>
                <a:spcPct val="200000"/>
              </a:lnSpc>
              <a:spcBef>
                <a:spcPts val="1700"/>
              </a:spcBef>
              <a:spcAft>
                <a:spcPts val="0"/>
              </a:spcAft>
              <a:buSzPts val="2300"/>
              <a:buFont typeface="Gill Sans"/>
              <a:buChar char="●"/>
            </a:pPr>
            <a:r>
              <a:rPr lang="en" sz="2300" b="1" dirty="0">
                <a:latin typeface="Gill Sans"/>
                <a:ea typeface="Gill Sans"/>
                <a:cs typeface="Gill Sans"/>
                <a:sym typeface="Gill Sans"/>
              </a:rPr>
              <a:t>Review Previous Session</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More Modeling Operations</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Organizing Scenes/Objects in Blender</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Today’s Mini Creation</a:t>
            </a:r>
            <a:endParaRPr sz="2300" b="1" dirty="0">
              <a:latin typeface="Gill Sans"/>
              <a:ea typeface="Gill Sans"/>
              <a:cs typeface="Gill Sans"/>
              <a:sym typeface="Gill Sans"/>
            </a:endParaRPr>
          </a:p>
        </p:txBody>
      </p:sp>
      <p:pic>
        <p:nvPicPr>
          <p:cNvPr id="70" name="Google Shape;70;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58752" y="4570158"/>
            <a:ext cx="734878" cy="524915"/>
          </a:xfrm>
          <a:prstGeom prst="rect">
            <a:avLst/>
          </a:prstGeom>
          <a:noFill/>
          <a:ln>
            <a:noFill/>
          </a:ln>
        </p:spPr>
      </p:pic>
      <p:sp>
        <p:nvSpPr>
          <p:cNvPr id="71" name="Google Shape;71;p14"/>
          <p:cNvSpPr txBox="1"/>
          <p:nvPr/>
        </p:nvSpPr>
        <p:spPr>
          <a:xfrm>
            <a:off x="1143000" y="-1"/>
            <a:ext cx="6858000" cy="430200"/>
          </a:xfrm>
          <a:prstGeom prst="rect">
            <a:avLst/>
          </a:prstGeom>
          <a:noFill/>
          <a:ln>
            <a:noFill/>
          </a:ln>
        </p:spPr>
        <p:txBody>
          <a:bodyPr spcFirstLastPara="1" wrap="square" lIns="26775" tIns="26775" rIns="26775" bIns="26775" anchor="b" anchorCtr="0">
            <a:noAutofit/>
          </a:bodyPr>
          <a:lstStyle/>
          <a:p>
            <a:pPr marL="0" lvl="0" indent="0" algn="ctr" rtl="0">
              <a:lnSpc>
                <a:spcPct val="120000"/>
              </a:lnSpc>
              <a:spcBef>
                <a:spcPts val="1700"/>
              </a:spcBef>
              <a:spcAft>
                <a:spcPts val="0"/>
              </a:spcAft>
              <a:buNone/>
            </a:pPr>
            <a:r>
              <a:rPr lang="en" sz="2300" b="1" dirty="0">
                <a:latin typeface="Gill Sans"/>
                <a:ea typeface="Gill Sans"/>
                <a:cs typeface="Gill Sans"/>
                <a:sym typeface="Gill Sans"/>
              </a:rPr>
              <a:t>Workshop Workflow</a:t>
            </a:r>
            <a:endParaRPr sz="2300" b="1" dirty="0">
              <a:latin typeface="Gill Sans"/>
              <a:ea typeface="Gill Sans"/>
              <a:cs typeface="Gill Sans"/>
              <a:sym typeface="Gill Sans"/>
            </a:endParaRPr>
          </a:p>
        </p:txBody>
      </p:sp>
      <p:sp>
        <p:nvSpPr>
          <p:cNvPr id="2" name="Google Shape;68;p14">
            <a:extLst>
              <a:ext uri="{FF2B5EF4-FFF2-40B4-BE49-F238E27FC236}">
                <a16:creationId xmlns:a16="http://schemas.microsoft.com/office/drawing/2014/main" id="{66649CD9-D822-B464-CC4A-175130D45B8A}"/>
              </a:ext>
            </a:extLst>
          </p:cNvPr>
          <p:cNvSpPr txBox="1"/>
          <p:nvPr/>
        </p:nvSpPr>
        <p:spPr>
          <a:xfrm>
            <a:off x="1143000" y="430203"/>
            <a:ext cx="6858000" cy="2992800"/>
          </a:xfrm>
          <a:prstGeom prst="rect">
            <a:avLst/>
          </a:prstGeom>
          <a:noFill/>
          <a:ln>
            <a:noFill/>
          </a:ln>
        </p:spPr>
        <p:txBody>
          <a:bodyPr spcFirstLastPara="1" wrap="square" lIns="26775" tIns="26775" rIns="26775" bIns="26775" anchor="b" anchorCtr="0">
            <a:noAutofit/>
          </a:bodyPr>
          <a:lstStyle/>
          <a:p>
            <a:pPr marL="457200" lvl="0" indent="-374650" algn="l" rtl="0">
              <a:lnSpc>
                <a:spcPct val="200000"/>
              </a:lnSpc>
              <a:spcBef>
                <a:spcPts val="1700"/>
              </a:spcBef>
              <a:spcAft>
                <a:spcPts val="0"/>
              </a:spcAft>
              <a:buSzPts val="2300"/>
              <a:buFont typeface="Gill Sans"/>
              <a:buChar char="●"/>
            </a:pPr>
            <a:r>
              <a:rPr lang="en" sz="2300" b="1" dirty="0">
                <a:latin typeface="Gill Sans"/>
                <a:ea typeface="Gill Sans"/>
                <a:cs typeface="Gill Sans"/>
                <a:sym typeface="Gill Sans"/>
              </a:rPr>
              <a:t>Review Previous Session</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More Modeling Operations</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Organizing Scenes/Objects in Blender</a:t>
            </a:r>
            <a:endParaRPr sz="2300" b="1" dirty="0">
              <a:latin typeface="Gill Sans"/>
              <a:ea typeface="Gill Sans"/>
              <a:cs typeface="Gill Sans"/>
              <a:sym typeface="Gill Sans"/>
            </a:endParaRPr>
          </a:p>
          <a:p>
            <a:pPr marL="457200" lvl="0" indent="-374650" algn="l" rtl="0">
              <a:lnSpc>
                <a:spcPct val="200000"/>
              </a:lnSpc>
              <a:spcBef>
                <a:spcPts val="0"/>
              </a:spcBef>
              <a:spcAft>
                <a:spcPts val="0"/>
              </a:spcAft>
              <a:buSzPts val="2300"/>
              <a:buFont typeface="Gill Sans"/>
              <a:buChar char="●"/>
            </a:pPr>
            <a:r>
              <a:rPr lang="en" sz="2300" b="1" dirty="0">
                <a:latin typeface="Gill Sans"/>
                <a:ea typeface="Gill Sans"/>
                <a:cs typeface="Gill Sans"/>
                <a:sym typeface="Gill Sans"/>
              </a:rPr>
              <a:t>Today’s Mini Creation</a:t>
            </a:r>
            <a:endParaRPr sz="2300" b="1" dirty="0">
              <a:latin typeface="Gill Sans"/>
              <a:ea typeface="Gill Sans"/>
              <a:cs typeface="Gill Sans"/>
              <a:sym typeface="Gill Sans"/>
            </a:endParaRPr>
          </a:p>
        </p:txBody>
      </p:sp>
      <p:sp>
        <p:nvSpPr>
          <p:cNvPr id="3" name="Google Shape;71;p14">
            <a:extLst>
              <a:ext uri="{FF2B5EF4-FFF2-40B4-BE49-F238E27FC236}">
                <a16:creationId xmlns:a16="http://schemas.microsoft.com/office/drawing/2014/main" id="{1C8F77D1-1AAA-FE7D-4711-F1C13F2BDD9D}"/>
              </a:ext>
            </a:extLst>
          </p:cNvPr>
          <p:cNvSpPr txBox="1"/>
          <p:nvPr/>
        </p:nvSpPr>
        <p:spPr>
          <a:xfrm>
            <a:off x="1143000" y="0"/>
            <a:ext cx="6858000" cy="430200"/>
          </a:xfrm>
          <a:prstGeom prst="rect">
            <a:avLst/>
          </a:prstGeom>
          <a:noFill/>
          <a:ln>
            <a:noFill/>
          </a:ln>
        </p:spPr>
        <p:txBody>
          <a:bodyPr spcFirstLastPara="1" wrap="square" lIns="26775" tIns="26775" rIns="26775" bIns="26775" anchor="b" anchorCtr="0">
            <a:noAutofit/>
          </a:bodyPr>
          <a:lstStyle/>
          <a:p>
            <a:pPr marL="0" lvl="0" indent="0" algn="ctr" rtl="0">
              <a:lnSpc>
                <a:spcPct val="120000"/>
              </a:lnSpc>
              <a:spcBef>
                <a:spcPts val="1700"/>
              </a:spcBef>
              <a:spcAft>
                <a:spcPts val="0"/>
              </a:spcAft>
              <a:buNone/>
            </a:pPr>
            <a:r>
              <a:rPr lang="en" sz="2300" b="1" dirty="0">
                <a:latin typeface="Gill Sans"/>
                <a:ea typeface="Gill Sans"/>
                <a:cs typeface="Gill Sans"/>
                <a:sym typeface="Gill Sans"/>
              </a:rPr>
              <a:t>Workshop Workflow</a:t>
            </a:r>
            <a:endParaRPr sz="2300" b="1" dirty="0">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BC90631-E3B1-A484-5B3A-4F1ED3CA4D84}"/>
              </a:ext>
            </a:extLst>
          </p:cNvPr>
          <p:cNvPicPr>
            <a:picLocks noChangeAspect="1"/>
          </p:cNvPicPr>
          <p:nvPr/>
        </p:nvPicPr>
        <p:blipFill>
          <a:blip r:embed="rId3"/>
          <a:stretch>
            <a:fillRect/>
          </a:stretch>
        </p:blipFill>
        <p:spPr>
          <a:xfrm>
            <a:off x="1151539" y="478631"/>
            <a:ext cx="7276694" cy="4279106"/>
          </a:xfrm>
          <a:prstGeom prst="rect">
            <a:avLst/>
          </a:prstGeom>
        </p:spPr>
      </p:pic>
      <p:sp>
        <p:nvSpPr>
          <p:cNvPr id="216" name="Google Shape;216;p32"/>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Menu Introduction</a:t>
            </a:r>
            <a:endParaRPr/>
          </a:p>
        </p:txBody>
      </p:sp>
      <p:sp>
        <p:nvSpPr>
          <p:cNvPr id="218" name="Google Shape;218;p32"/>
          <p:cNvSpPr/>
          <p:nvPr/>
        </p:nvSpPr>
        <p:spPr>
          <a:xfrm>
            <a:off x="7175162" y="3128063"/>
            <a:ext cx="108972" cy="123166"/>
          </a:xfrm>
          <a:prstGeom prst="rect">
            <a:avLst/>
          </a:prstGeom>
          <a:solidFill>
            <a:srgbClr val="00FF03">
              <a:alpha val="56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3988925" y="2399250"/>
            <a:ext cx="1820100" cy="10122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Gill Sans"/>
                <a:ea typeface="Gill Sans"/>
                <a:cs typeface="Gill Sans"/>
                <a:sym typeface="Gill Sans"/>
              </a:rPr>
              <a:t>List of modifiers will appear here</a:t>
            </a:r>
            <a:endParaRPr sz="1800" dirty="0">
              <a:latin typeface="Gill Sans"/>
              <a:ea typeface="Gill Sans"/>
              <a:cs typeface="Gill Sans"/>
              <a:sym typeface="Gill Sans"/>
            </a:endParaRPr>
          </a:p>
        </p:txBody>
      </p:sp>
      <p:sp>
        <p:nvSpPr>
          <p:cNvPr id="220" name="Google Shape;220;p32"/>
          <p:cNvSpPr/>
          <p:nvPr/>
        </p:nvSpPr>
        <p:spPr>
          <a:xfrm>
            <a:off x="7287106" y="2006918"/>
            <a:ext cx="1145232" cy="2658395"/>
          </a:xfrm>
          <a:prstGeom prst="rect">
            <a:avLst/>
          </a:prstGeom>
          <a:solidFill>
            <a:srgbClr val="00FF03">
              <a:alpha val="56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32"/>
          <p:cNvCxnSpPr>
            <a:stCxn id="219" idx="3"/>
          </p:cNvCxnSpPr>
          <p:nvPr/>
        </p:nvCxnSpPr>
        <p:spPr>
          <a:xfrm flipV="1">
            <a:off x="5814683" y="2663821"/>
            <a:ext cx="1518172" cy="241529"/>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Boolean Modifiers</a:t>
            </a:r>
            <a:endParaRPr/>
          </a:p>
        </p:txBody>
      </p:sp>
      <p:pic>
        <p:nvPicPr>
          <p:cNvPr id="227" name="Google Shape;227;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25100" y="1125824"/>
            <a:ext cx="4630349" cy="2891850"/>
          </a:xfrm>
          <a:prstGeom prst="rect">
            <a:avLst/>
          </a:prstGeom>
          <a:noFill/>
          <a:ln>
            <a:noFill/>
          </a:ln>
        </p:spPr>
      </p:pic>
      <p:sp>
        <p:nvSpPr>
          <p:cNvPr id="228" name="Google Shape;228;p33"/>
          <p:cNvSpPr txBox="1"/>
          <p:nvPr/>
        </p:nvSpPr>
        <p:spPr>
          <a:xfrm>
            <a:off x="640700" y="1272150"/>
            <a:ext cx="3584400" cy="242114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Gill Sans"/>
              <a:buChar char="●"/>
            </a:pPr>
            <a:r>
              <a:rPr lang="en" sz="1400" b="1" dirty="0">
                <a:latin typeface="Gill Sans"/>
                <a:ea typeface="Gill Sans"/>
                <a:cs typeface="Gill Sans"/>
                <a:sym typeface="Gill Sans"/>
              </a:rPr>
              <a:t>Boolean Modifiers</a:t>
            </a:r>
            <a:endParaRPr sz="1400" b="1" dirty="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400" dirty="0">
                <a:latin typeface="Gill Sans"/>
                <a:ea typeface="Gill Sans"/>
                <a:cs typeface="Gill Sans"/>
                <a:sym typeface="Gill Sans"/>
              </a:rPr>
              <a:t>Booleans let you subtract, add or intersect an object’s geometry onto another object (merging)</a:t>
            </a:r>
            <a:endParaRPr sz="1400" dirty="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400" dirty="0">
                <a:latin typeface="Gill Sans"/>
                <a:ea typeface="Gill Sans"/>
                <a:cs typeface="Gill Sans"/>
                <a:sym typeface="Gill Sans"/>
              </a:rPr>
              <a:t>Usually used for objects that will not be deformed (mechanical)</a:t>
            </a:r>
            <a:endParaRPr sz="1400" dirty="0">
              <a:latin typeface="Gill Sans"/>
              <a:ea typeface="Gill Sans"/>
              <a:cs typeface="Gill Sans"/>
              <a:sym typeface="Gill Sans"/>
            </a:endParaRPr>
          </a:p>
          <a:p>
            <a:pPr marL="457200" lvl="0" indent="-317500" algn="l" rtl="0">
              <a:spcBef>
                <a:spcPts val="1000"/>
              </a:spcBef>
              <a:spcAft>
                <a:spcPts val="0"/>
              </a:spcAft>
              <a:buSzPts val="1400"/>
              <a:buFont typeface="Gill Sans"/>
              <a:buChar char="●"/>
            </a:pPr>
            <a:r>
              <a:rPr lang="en" sz="1400" b="1" dirty="0">
                <a:latin typeface="Gill Sans"/>
                <a:ea typeface="Gill Sans"/>
                <a:cs typeface="Gill Sans"/>
                <a:sym typeface="Gill Sans"/>
              </a:rPr>
              <a:t>Drawbacks:</a:t>
            </a:r>
            <a:endParaRPr sz="1400" b="1" dirty="0">
              <a:latin typeface="Gill Sans"/>
              <a:ea typeface="Gill Sans"/>
              <a:cs typeface="Gill Sans"/>
              <a:sym typeface="Gill Sans"/>
            </a:endParaRPr>
          </a:p>
          <a:p>
            <a:pPr marL="914400" lvl="1" indent="-317500" algn="l" rtl="0">
              <a:spcBef>
                <a:spcPts val="1000"/>
              </a:spcBef>
              <a:spcAft>
                <a:spcPts val="0"/>
              </a:spcAft>
              <a:buSzPts val="1400"/>
              <a:buFont typeface="Gill Sans"/>
              <a:buChar char="○"/>
            </a:pPr>
            <a:r>
              <a:rPr lang="en" sz="1400" dirty="0">
                <a:latin typeface="Gill Sans"/>
                <a:ea typeface="Gill Sans"/>
                <a:cs typeface="Gill Sans"/>
                <a:sym typeface="Gill Sans"/>
              </a:rPr>
              <a:t>Geometry cannot be deformed</a:t>
            </a:r>
            <a:endParaRPr sz="1400" dirty="0">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AEF5CCFB-D268-9B31-FE4B-06CDC8E31B98}"/>
              </a:ext>
            </a:extLst>
          </p:cNvPr>
          <p:cNvPicPr>
            <a:picLocks noChangeAspect="1"/>
          </p:cNvPicPr>
          <p:nvPr/>
        </p:nvPicPr>
        <p:blipFill>
          <a:blip r:embed="rId3"/>
          <a:stretch>
            <a:fillRect/>
          </a:stretch>
        </p:blipFill>
        <p:spPr>
          <a:xfrm>
            <a:off x="806929" y="362138"/>
            <a:ext cx="7298147" cy="4209862"/>
          </a:xfrm>
          <a:prstGeom prst="rect">
            <a:avLst/>
          </a:prstGeom>
        </p:spPr>
      </p:pic>
      <p:sp>
        <p:nvSpPr>
          <p:cNvPr id="233" name="Google Shape;233;p34"/>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Boolean Difference</a:t>
            </a:r>
            <a:endParaRPr/>
          </a:p>
        </p:txBody>
      </p:sp>
      <p:sp>
        <p:nvSpPr>
          <p:cNvPr id="235" name="Google Shape;235;p34"/>
          <p:cNvSpPr/>
          <p:nvPr/>
        </p:nvSpPr>
        <p:spPr>
          <a:xfrm>
            <a:off x="4306036" y="3654542"/>
            <a:ext cx="2530500" cy="600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74650" algn="ctr" rtl="0">
              <a:spcBef>
                <a:spcPts val="0"/>
              </a:spcBef>
              <a:spcAft>
                <a:spcPts val="0"/>
              </a:spcAft>
              <a:buSzPts val="2300"/>
              <a:buChar char="●"/>
            </a:pPr>
            <a:r>
              <a:rPr lang="en" sz="2300"/>
              <a:t>Create Cube</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3DAAE72-4A02-AB7F-3196-A519F13DFD10}"/>
              </a:ext>
            </a:extLst>
          </p:cNvPr>
          <p:cNvPicPr>
            <a:picLocks noChangeAspect="1"/>
          </p:cNvPicPr>
          <p:nvPr/>
        </p:nvPicPr>
        <p:blipFill>
          <a:blip r:embed="rId3"/>
          <a:stretch>
            <a:fillRect/>
          </a:stretch>
        </p:blipFill>
        <p:spPr>
          <a:xfrm>
            <a:off x="1382033" y="430039"/>
            <a:ext cx="6770366" cy="4283421"/>
          </a:xfrm>
          <a:prstGeom prst="rect">
            <a:avLst/>
          </a:prstGeom>
        </p:spPr>
      </p:pic>
      <p:sp>
        <p:nvSpPr>
          <p:cNvPr id="240" name="Google Shape;240;p35"/>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Boolean Difference</a:t>
            </a:r>
            <a:endParaRPr/>
          </a:p>
        </p:txBody>
      </p:sp>
      <p:sp>
        <p:nvSpPr>
          <p:cNvPr id="242" name="Google Shape;242;p35"/>
          <p:cNvSpPr/>
          <p:nvPr/>
        </p:nvSpPr>
        <p:spPr>
          <a:xfrm>
            <a:off x="5445577" y="3846928"/>
            <a:ext cx="3556500" cy="1231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sz="1800"/>
              <a:t>Create Second Cube</a:t>
            </a:r>
            <a:endParaRPr sz="1800"/>
          </a:p>
          <a:p>
            <a:pPr marL="457200" lvl="0" indent="-342900" algn="l" rtl="0">
              <a:spcBef>
                <a:spcPts val="0"/>
              </a:spcBef>
              <a:spcAft>
                <a:spcPts val="0"/>
              </a:spcAft>
              <a:buSzPts val="1800"/>
              <a:buChar char="●"/>
            </a:pPr>
            <a:r>
              <a:rPr lang="en" sz="1800"/>
              <a:t>Make sure cubes intersect</a:t>
            </a:r>
            <a:endParaRPr sz="1800"/>
          </a:p>
        </p:txBody>
      </p:sp>
      <p:sp>
        <p:nvSpPr>
          <p:cNvPr id="243" name="Google Shape;243;p35"/>
          <p:cNvSpPr/>
          <p:nvPr/>
        </p:nvSpPr>
        <p:spPr>
          <a:xfrm>
            <a:off x="4075167" y="1922251"/>
            <a:ext cx="850200" cy="650700"/>
          </a:xfrm>
          <a:prstGeom prst="ellipse">
            <a:avLst/>
          </a:prstGeom>
          <a:solidFill>
            <a:srgbClr val="FF0505">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E7D4C71-961B-D9FC-852F-D82E226D2134}"/>
              </a:ext>
            </a:extLst>
          </p:cNvPr>
          <p:cNvPicPr>
            <a:picLocks noChangeAspect="1"/>
          </p:cNvPicPr>
          <p:nvPr/>
        </p:nvPicPr>
        <p:blipFill>
          <a:blip r:embed="rId3"/>
          <a:stretch>
            <a:fillRect/>
          </a:stretch>
        </p:blipFill>
        <p:spPr>
          <a:xfrm>
            <a:off x="993544" y="514916"/>
            <a:ext cx="7168229" cy="4113669"/>
          </a:xfrm>
          <a:prstGeom prst="rect">
            <a:avLst/>
          </a:prstGeom>
        </p:spPr>
      </p:pic>
      <p:sp>
        <p:nvSpPr>
          <p:cNvPr id="248" name="Google Shape;248;p36"/>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Boolean Difference</a:t>
            </a:r>
            <a:endParaRPr/>
          </a:p>
        </p:txBody>
      </p:sp>
      <p:sp>
        <p:nvSpPr>
          <p:cNvPr id="250" name="Google Shape;250;p36"/>
          <p:cNvSpPr/>
          <p:nvPr/>
        </p:nvSpPr>
        <p:spPr>
          <a:xfrm>
            <a:off x="7549958" y="2105749"/>
            <a:ext cx="602354" cy="79797"/>
          </a:xfrm>
          <a:prstGeom prst="rect">
            <a:avLst/>
          </a:prstGeom>
          <a:solidFill>
            <a:srgbClr val="FF0505">
              <a:alpha val="50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6033012" y="2290442"/>
            <a:ext cx="756132" cy="101775"/>
          </a:xfrm>
          <a:prstGeom prst="rect">
            <a:avLst/>
          </a:prstGeom>
          <a:solidFill>
            <a:srgbClr val="FF0505">
              <a:alpha val="50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2664847" y="616904"/>
            <a:ext cx="2854667" cy="958569"/>
          </a:xfrm>
          <a:prstGeom prst="rect">
            <a:avLst/>
          </a:prstGeom>
          <a:solidFill>
            <a:srgbClr val="FFFFFF"/>
          </a:solidFill>
          <a:ln>
            <a:noFill/>
          </a:ln>
        </p:spPr>
        <p:txBody>
          <a:bodyPr spcFirstLastPara="1" wrap="square" lIns="91425" tIns="91425" rIns="91425" bIns="91425" anchor="ctr" anchorCtr="0">
            <a:noAutofit/>
          </a:bodyPr>
          <a:lstStyle/>
          <a:p>
            <a:pPr marL="457200" lvl="0" indent="-355600" algn="l" rtl="0">
              <a:spcBef>
                <a:spcPts val="0"/>
              </a:spcBef>
              <a:spcAft>
                <a:spcPts val="0"/>
              </a:spcAft>
              <a:buSzPts val="2000"/>
              <a:buFont typeface="Gill Sans"/>
              <a:buChar char="●"/>
            </a:pPr>
            <a:r>
              <a:rPr lang="en" sz="2000">
                <a:latin typeface="Gill Sans"/>
                <a:ea typeface="Gill Sans"/>
                <a:cs typeface="Gill Sans"/>
                <a:sym typeface="Gill Sans"/>
              </a:rPr>
              <a:t>Select first cube</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 sz="2000">
                <a:latin typeface="Gill Sans"/>
                <a:ea typeface="Gill Sans"/>
                <a:cs typeface="Gill Sans"/>
                <a:sym typeface="Gill Sans"/>
              </a:rPr>
              <a:t>Click “Add Modifier”</a:t>
            </a:r>
            <a:endParaRPr sz="2000">
              <a:latin typeface="Gill Sans"/>
              <a:ea typeface="Gill Sans"/>
              <a:cs typeface="Gill Sans"/>
              <a:sym typeface="Gill Sans"/>
            </a:endParaRPr>
          </a:p>
          <a:p>
            <a:pPr marL="457200" lvl="0" indent="-355600" algn="l" rtl="0">
              <a:spcBef>
                <a:spcPts val="0"/>
              </a:spcBef>
              <a:spcAft>
                <a:spcPts val="0"/>
              </a:spcAft>
              <a:buSzPts val="2000"/>
              <a:buFont typeface="Gill Sans"/>
              <a:buChar char="●"/>
            </a:pPr>
            <a:r>
              <a:rPr lang="en" sz="2000">
                <a:latin typeface="Gill Sans"/>
                <a:ea typeface="Gill Sans"/>
                <a:cs typeface="Gill Sans"/>
                <a:sym typeface="Gill Sans"/>
              </a:rPr>
              <a:t>Click “Boolean”</a:t>
            </a:r>
            <a:endParaRPr sz="2000">
              <a:latin typeface="Gill Sans"/>
              <a:ea typeface="Gill Sans"/>
              <a:cs typeface="Gill Sans"/>
              <a:sym typeface="Gill Sans"/>
            </a:endParaRPr>
          </a:p>
        </p:txBody>
      </p:sp>
      <p:cxnSp>
        <p:nvCxnSpPr>
          <p:cNvPr id="253" name="Google Shape;253;p36"/>
          <p:cNvCxnSpPr>
            <a:stCxn id="252" idx="3"/>
            <a:endCxn id="250" idx="1"/>
          </p:cNvCxnSpPr>
          <p:nvPr/>
        </p:nvCxnSpPr>
        <p:spPr>
          <a:xfrm>
            <a:off x="5519514" y="1096189"/>
            <a:ext cx="2030444" cy="1049459"/>
          </a:xfrm>
          <a:prstGeom prst="straightConnector1">
            <a:avLst/>
          </a:prstGeom>
          <a:noFill/>
          <a:ln w="38100" cap="flat" cmpd="sng">
            <a:solidFill>
              <a:srgbClr val="FF0000"/>
            </a:solidFill>
            <a:prstDash val="solid"/>
            <a:round/>
            <a:headEnd type="none" w="med" len="med"/>
            <a:tailEnd type="triangle" w="med" len="med"/>
          </a:ln>
        </p:spPr>
      </p:cxnSp>
      <p:cxnSp>
        <p:nvCxnSpPr>
          <p:cNvPr id="254" name="Google Shape;254;p36"/>
          <p:cNvCxnSpPr>
            <a:endCxn id="251" idx="1"/>
          </p:cNvCxnSpPr>
          <p:nvPr/>
        </p:nvCxnSpPr>
        <p:spPr>
          <a:xfrm>
            <a:off x="4288896" y="1974392"/>
            <a:ext cx="1744116" cy="366938"/>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0FE7FFB-D4A6-8769-BAB7-D9B41FF18C04}"/>
              </a:ext>
            </a:extLst>
          </p:cNvPr>
          <p:cNvPicPr>
            <a:picLocks noChangeAspect="1"/>
          </p:cNvPicPr>
          <p:nvPr/>
        </p:nvPicPr>
        <p:blipFill>
          <a:blip r:embed="rId3"/>
          <a:stretch>
            <a:fillRect/>
          </a:stretch>
        </p:blipFill>
        <p:spPr>
          <a:xfrm>
            <a:off x="1562105" y="701643"/>
            <a:ext cx="6630901" cy="4000501"/>
          </a:xfrm>
          <a:prstGeom prst="rect">
            <a:avLst/>
          </a:prstGeom>
        </p:spPr>
      </p:pic>
      <p:sp>
        <p:nvSpPr>
          <p:cNvPr id="259" name="Google Shape;259;p37"/>
          <p:cNvSpPr txBox="1">
            <a:spLocks noGrp="1"/>
          </p:cNvSpPr>
          <p:nvPr>
            <p:ph type="title"/>
          </p:nvPr>
        </p:nvSpPr>
        <p:spPr>
          <a:xfrm>
            <a:off x="1336184" y="107516"/>
            <a:ext cx="6483000" cy="479700"/>
          </a:xfrm>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sz="2900" dirty="0"/>
              <a:t>Modifiers: Boolean Diffe</a:t>
            </a:r>
            <a:r>
              <a:rPr lang="en" sz="2900" u="sng" dirty="0"/>
              <a:t>rence</a:t>
            </a:r>
            <a:endParaRPr lang="en-US" sz="2900" u="sng" dirty="0"/>
          </a:p>
        </p:txBody>
      </p:sp>
      <p:sp>
        <p:nvSpPr>
          <p:cNvPr id="261" name="Google Shape;261;p37"/>
          <p:cNvSpPr/>
          <p:nvPr/>
        </p:nvSpPr>
        <p:spPr>
          <a:xfrm>
            <a:off x="7819184" y="2617999"/>
            <a:ext cx="310960" cy="84283"/>
          </a:xfrm>
          <a:prstGeom prst="rect">
            <a:avLst/>
          </a:prstGeom>
          <a:solidFill>
            <a:srgbClr val="FF0505">
              <a:alpha val="50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4226793" y="1002762"/>
            <a:ext cx="2299500" cy="539644"/>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latin typeface="Gill Sans"/>
                <a:ea typeface="Gill Sans"/>
                <a:cs typeface="Gill Sans"/>
                <a:sym typeface="Gill Sans"/>
              </a:rPr>
              <a:t>To make a cutout, use the “Difference” setting</a:t>
            </a:r>
            <a:endParaRPr sz="1400" dirty="0">
              <a:latin typeface="Gill Sans"/>
              <a:ea typeface="Gill Sans"/>
              <a:cs typeface="Gill Sans"/>
              <a:sym typeface="Gill Sans"/>
            </a:endParaRPr>
          </a:p>
        </p:txBody>
      </p:sp>
      <p:cxnSp>
        <p:nvCxnSpPr>
          <p:cNvPr id="263" name="Google Shape;263;p37"/>
          <p:cNvCxnSpPr>
            <a:endCxn id="261" idx="1"/>
          </p:cNvCxnSpPr>
          <p:nvPr/>
        </p:nvCxnSpPr>
        <p:spPr>
          <a:xfrm>
            <a:off x="5796875" y="1572670"/>
            <a:ext cx="2005334" cy="1104446"/>
          </a:xfrm>
          <a:prstGeom prst="straightConnector1">
            <a:avLst/>
          </a:prstGeom>
          <a:noFill/>
          <a:ln w="38100" cap="flat" cmpd="sng">
            <a:solidFill>
              <a:srgbClr val="FF0000"/>
            </a:solidFill>
            <a:prstDash val="solid"/>
            <a:round/>
            <a:headEnd type="none" w="med" len="med"/>
            <a:tailEnd type="triangle" w="med" len="med"/>
          </a:ln>
        </p:spPr>
      </p:cxnSp>
      <p:sp>
        <p:nvSpPr>
          <p:cNvPr id="264" name="Google Shape;264;p37"/>
          <p:cNvSpPr/>
          <p:nvPr/>
        </p:nvSpPr>
        <p:spPr>
          <a:xfrm>
            <a:off x="7885445" y="2754255"/>
            <a:ext cx="196858" cy="169158"/>
          </a:xfrm>
          <a:prstGeom prst="ellipse">
            <a:avLst/>
          </a:prstGeom>
          <a:solidFill>
            <a:srgbClr val="00FF03">
              <a:alpha val="56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5373919" y="3275056"/>
            <a:ext cx="2081700" cy="981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400" dirty="0">
                <a:latin typeface="Gill Sans"/>
                <a:ea typeface="Gill Sans"/>
                <a:cs typeface="Gill Sans"/>
                <a:sym typeface="Gill Sans"/>
              </a:rPr>
              <a:t>Select the eyedropper, and click the second cube</a:t>
            </a:r>
            <a:endParaRPr sz="1400" dirty="0">
              <a:latin typeface="Gill Sans"/>
              <a:ea typeface="Gill Sans"/>
              <a:cs typeface="Gill Sans"/>
              <a:sym typeface="Gill Sans"/>
            </a:endParaRPr>
          </a:p>
        </p:txBody>
      </p:sp>
      <p:cxnSp>
        <p:nvCxnSpPr>
          <p:cNvPr id="266" name="Google Shape;266;p37"/>
          <p:cNvCxnSpPr>
            <a:endCxn id="264" idx="2"/>
          </p:cNvCxnSpPr>
          <p:nvPr/>
        </p:nvCxnSpPr>
        <p:spPr>
          <a:xfrm flipV="1">
            <a:off x="6860212" y="2838834"/>
            <a:ext cx="1025233" cy="700071"/>
          </a:xfrm>
          <a:prstGeom prst="straightConnector1">
            <a:avLst/>
          </a:prstGeom>
          <a:noFill/>
          <a:ln w="38100" cap="flat" cmpd="sng">
            <a:solidFill>
              <a:srgbClr val="FF0000"/>
            </a:solidFill>
            <a:prstDash val="solid"/>
            <a:round/>
            <a:headEnd type="none" w="med" len="med"/>
            <a:tailEnd type="triangle" w="med" len="med"/>
          </a:ln>
        </p:spPr>
      </p:cxnSp>
      <p:cxnSp>
        <p:nvCxnSpPr>
          <p:cNvPr id="267" name="Google Shape;267;p37"/>
          <p:cNvCxnSpPr>
            <a:stCxn id="265" idx="1"/>
          </p:cNvCxnSpPr>
          <p:nvPr/>
        </p:nvCxnSpPr>
        <p:spPr>
          <a:xfrm rot="10800000">
            <a:off x="3396319" y="3155056"/>
            <a:ext cx="1977600" cy="6105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 name="Picture 1" descr="A computer screen shot of a grey box&#10;&#10;Description automatically generated">
            <a:extLst>
              <a:ext uri="{FF2B5EF4-FFF2-40B4-BE49-F238E27FC236}">
                <a16:creationId xmlns:a16="http://schemas.microsoft.com/office/drawing/2014/main" id="{E39D0602-E8D1-1B49-5932-A51DBC525FA0}"/>
              </a:ext>
            </a:extLst>
          </p:cNvPr>
          <p:cNvPicPr>
            <a:picLocks noChangeAspect="1"/>
          </p:cNvPicPr>
          <p:nvPr/>
        </p:nvPicPr>
        <p:blipFill>
          <a:blip r:embed="rId3"/>
          <a:stretch>
            <a:fillRect/>
          </a:stretch>
        </p:blipFill>
        <p:spPr>
          <a:xfrm>
            <a:off x="791532" y="724277"/>
            <a:ext cx="6768758" cy="3813773"/>
          </a:xfrm>
          <a:prstGeom prst="rect">
            <a:avLst/>
          </a:prstGeom>
        </p:spPr>
      </p:pic>
      <p:sp>
        <p:nvSpPr>
          <p:cNvPr id="272" name="Google Shape;272;p38"/>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Boolean Difference</a:t>
            </a:r>
            <a:endParaRPr/>
          </a:p>
        </p:txBody>
      </p:sp>
      <p:sp>
        <p:nvSpPr>
          <p:cNvPr id="274" name="Google Shape;274;p38"/>
          <p:cNvSpPr/>
          <p:nvPr/>
        </p:nvSpPr>
        <p:spPr>
          <a:xfrm>
            <a:off x="5180573" y="3500500"/>
            <a:ext cx="3843900" cy="1500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SzPts val="1600"/>
              <a:buFont typeface="Gill Sans"/>
              <a:buChar char="●"/>
            </a:pPr>
            <a:r>
              <a:rPr lang="en" sz="1600">
                <a:latin typeface="Gill Sans"/>
                <a:ea typeface="Gill Sans"/>
                <a:cs typeface="Gill Sans"/>
                <a:sym typeface="Gill Sans"/>
              </a:rPr>
              <a:t>Select the second cube and press the hotkey for hide: “H”</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Char char="●"/>
            </a:pPr>
            <a:r>
              <a:rPr lang="en" sz="1600">
                <a:latin typeface="Gill Sans"/>
                <a:ea typeface="Gill Sans"/>
                <a:cs typeface="Gill Sans"/>
                <a:sym typeface="Gill Sans"/>
              </a:rPr>
              <a:t>Tip: alt+H shows hidden objects in scene</a:t>
            </a:r>
            <a:endParaRPr sz="1600">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sz="2600"/>
              <a:t>Boolean Modifiers: Intersect Example</a:t>
            </a:r>
            <a:endParaRPr sz="2600"/>
          </a:p>
        </p:txBody>
      </p:sp>
      <p:pic>
        <p:nvPicPr>
          <p:cNvPr id="280" name="Google Shape;280;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6263" y="1047125"/>
            <a:ext cx="3011050" cy="2562601"/>
          </a:xfrm>
          <a:prstGeom prst="rect">
            <a:avLst/>
          </a:prstGeom>
          <a:noFill/>
          <a:ln>
            <a:noFill/>
          </a:ln>
        </p:spPr>
      </p:pic>
      <p:pic>
        <p:nvPicPr>
          <p:cNvPr id="281" name="Google Shape;281;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89187" y="2663250"/>
            <a:ext cx="3194101" cy="2480249"/>
          </a:xfrm>
          <a:prstGeom prst="rect">
            <a:avLst/>
          </a:prstGeom>
          <a:noFill/>
          <a:ln>
            <a:noFill/>
          </a:ln>
        </p:spPr>
      </p:pic>
      <p:pic>
        <p:nvPicPr>
          <p:cNvPr id="282" name="Google Shape;282;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475663" y="1129475"/>
            <a:ext cx="3327874" cy="2480249"/>
          </a:xfrm>
          <a:prstGeom prst="rect">
            <a:avLst/>
          </a:prstGeom>
          <a:noFill/>
          <a:ln>
            <a:noFill/>
          </a:ln>
        </p:spPr>
      </p:pic>
      <p:sp>
        <p:nvSpPr>
          <p:cNvPr id="283" name="Google Shape;283;p39"/>
          <p:cNvSpPr/>
          <p:nvPr/>
        </p:nvSpPr>
        <p:spPr>
          <a:xfrm>
            <a:off x="191338" y="741325"/>
            <a:ext cx="2526000" cy="567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ctr" rtl="0">
              <a:spcBef>
                <a:spcPts val="0"/>
              </a:spcBef>
              <a:spcAft>
                <a:spcPts val="0"/>
              </a:spcAft>
              <a:buSzPts val="1800"/>
              <a:buFont typeface="Gill Sans"/>
              <a:buAutoNum type="arabicPeriod"/>
            </a:pPr>
            <a:r>
              <a:rPr lang="en" sz="1800">
                <a:latin typeface="Gill Sans"/>
                <a:ea typeface="Gill Sans"/>
                <a:cs typeface="Gill Sans"/>
                <a:sym typeface="Gill Sans"/>
              </a:rPr>
              <a:t>Add a mesh cube</a:t>
            </a:r>
            <a:endParaRPr sz="1800">
              <a:latin typeface="Gill Sans"/>
              <a:ea typeface="Gill Sans"/>
              <a:cs typeface="Gill Sans"/>
              <a:sym typeface="Gill Sans"/>
            </a:endParaRPr>
          </a:p>
        </p:txBody>
      </p:sp>
      <p:sp>
        <p:nvSpPr>
          <p:cNvPr id="284" name="Google Shape;284;p39"/>
          <p:cNvSpPr/>
          <p:nvPr/>
        </p:nvSpPr>
        <p:spPr>
          <a:xfrm>
            <a:off x="2997638" y="2330600"/>
            <a:ext cx="2377200" cy="567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Gill Sans"/>
                <a:ea typeface="Gill Sans"/>
                <a:cs typeface="Gill Sans"/>
                <a:sym typeface="Gill Sans"/>
              </a:rPr>
              <a:t>2. Add a mesh sphere</a:t>
            </a:r>
            <a:endParaRPr sz="1800">
              <a:latin typeface="Gill Sans"/>
              <a:ea typeface="Gill Sans"/>
              <a:cs typeface="Gill Sans"/>
              <a:sym typeface="Gill Sans"/>
            </a:endParaRPr>
          </a:p>
        </p:txBody>
      </p:sp>
      <p:sp>
        <p:nvSpPr>
          <p:cNvPr id="285" name="Google Shape;285;p39"/>
          <p:cNvSpPr/>
          <p:nvPr/>
        </p:nvSpPr>
        <p:spPr>
          <a:xfrm>
            <a:off x="5215863" y="1047125"/>
            <a:ext cx="3736800" cy="479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Gill Sans"/>
                <a:ea typeface="Gill Sans"/>
                <a:cs typeface="Gill Sans"/>
                <a:sym typeface="Gill Sans"/>
              </a:rPr>
              <a:t>3. Apply the bool modifier to cube</a:t>
            </a:r>
            <a:endParaRPr sz="1800">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Break Time!</a:t>
            </a:r>
            <a:endParaRPr/>
          </a:p>
        </p:txBody>
      </p:sp>
      <p:pic>
        <p:nvPicPr>
          <p:cNvPr id="2" name="Picture 1" descr="tiny space ship&quot; - Playground">
            <a:extLst>
              <a:ext uri="{FF2B5EF4-FFF2-40B4-BE49-F238E27FC236}">
                <a16:creationId xmlns:a16="http://schemas.microsoft.com/office/drawing/2014/main" id="{967D498B-641B-C62A-15EF-48EC09062DAB}"/>
              </a:ext>
            </a:extLst>
          </p:cNvPr>
          <p:cNvPicPr>
            <a:picLocks noChangeAspect="1"/>
          </p:cNvPicPr>
          <p:nvPr/>
        </p:nvPicPr>
        <p:blipFill>
          <a:blip r:embed="rId3"/>
          <a:stretch>
            <a:fillRect/>
          </a:stretch>
        </p:blipFill>
        <p:spPr>
          <a:xfrm>
            <a:off x="2809970" y="521140"/>
            <a:ext cx="3852249" cy="385224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EC9ADD1-3328-FA78-3168-43EE913D1B9A}"/>
              </a:ext>
            </a:extLst>
          </p:cNvPr>
          <p:cNvPicPr>
            <a:picLocks noChangeAspect="1"/>
          </p:cNvPicPr>
          <p:nvPr/>
        </p:nvPicPr>
        <p:blipFill rotWithShape="1">
          <a:blip r:embed="rId3"/>
          <a:srcRect r="15099"/>
          <a:stretch/>
        </p:blipFill>
        <p:spPr>
          <a:xfrm>
            <a:off x="842377" y="622426"/>
            <a:ext cx="5775692" cy="3898649"/>
          </a:xfrm>
          <a:prstGeom prst="rect">
            <a:avLst/>
          </a:prstGeom>
        </p:spPr>
      </p:pic>
      <p:sp>
        <p:nvSpPr>
          <p:cNvPr id="296" name="Google Shape;296;p41"/>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Array</a:t>
            </a:r>
            <a:endParaRPr/>
          </a:p>
        </p:txBody>
      </p:sp>
      <p:sp>
        <p:nvSpPr>
          <p:cNvPr id="298" name="Google Shape;298;p41"/>
          <p:cNvSpPr/>
          <p:nvPr/>
        </p:nvSpPr>
        <p:spPr>
          <a:xfrm>
            <a:off x="6078429" y="3370841"/>
            <a:ext cx="2837100" cy="108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Gill Sans"/>
                <a:ea typeface="Gill Sans"/>
                <a:cs typeface="Gill Sans"/>
                <a:sym typeface="Gill Sans"/>
              </a:rPr>
              <a:t>What if we wanted a lot of these spheres in a grid like this?</a:t>
            </a:r>
            <a:endParaRPr sz="19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957D3A08-C624-E62C-4808-2ED8608D34CD}"/>
              </a:ext>
            </a:extLst>
          </p:cNvPr>
          <p:cNvPicPr>
            <a:picLocks noChangeAspect="1"/>
          </p:cNvPicPr>
          <p:nvPr/>
        </p:nvPicPr>
        <p:blipFill>
          <a:blip r:embed="rId3"/>
          <a:stretch>
            <a:fillRect/>
          </a:stretch>
        </p:blipFill>
        <p:spPr>
          <a:xfrm>
            <a:off x="492919" y="892969"/>
            <a:ext cx="6836570" cy="4050507"/>
          </a:xfrm>
          <a:prstGeom prst="rect">
            <a:avLst/>
          </a:prstGeom>
        </p:spPr>
      </p:pic>
      <p:sp>
        <p:nvSpPr>
          <p:cNvPr id="77" name="Google Shape;77;p15"/>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78" name="Google Shape;78;p15"/>
          <p:cNvSpPr/>
          <p:nvPr/>
        </p:nvSpPr>
        <p:spPr>
          <a:xfrm>
            <a:off x="495475" y="1191500"/>
            <a:ext cx="5627007" cy="3586200"/>
          </a:xfrm>
          <a:prstGeom prst="rect">
            <a:avLst/>
          </a:prstGeom>
          <a:solidFill>
            <a:srgbClr val="B52673">
              <a:alpha val="47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6006900" y="836625"/>
            <a:ext cx="2984700" cy="492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p:nvPr/>
        </p:nvSpPr>
        <p:spPr>
          <a:xfrm>
            <a:off x="6006775" y="836625"/>
            <a:ext cx="2984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dirty="0">
                <a:latin typeface="Gill Sans"/>
                <a:ea typeface="Gill Sans"/>
                <a:cs typeface="Gill Sans"/>
                <a:sym typeface="Gill Sans"/>
              </a:rPr>
              <a:t>What is this window?</a:t>
            </a:r>
            <a:endParaRPr sz="2000" dirty="0">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Array</a:t>
            </a:r>
            <a:endParaRPr/>
          </a:p>
        </p:txBody>
      </p:sp>
      <p:pic>
        <p:nvPicPr>
          <p:cNvPr id="304" name="Google Shape;30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6063" y="479706"/>
            <a:ext cx="8031926" cy="4358993"/>
          </a:xfrm>
          <a:prstGeom prst="rect">
            <a:avLst/>
          </a:prstGeom>
          <a:noFill/>
          <a:ln>
            <a:noFill/>
          </a:ln>
        </p:spPr>
      </p:pic>
      <p:sp>
        <p:nvSpPr>
          <p:cNvPr id="305" name="Google Shape;305;p42"/>
          <p:cNvSpPr/>
          <p:nvPr/>
        </p:nvSpPr>
        <p:spPr>
          <a:xfrm>
            <a:off x="4109300" y="1158400"/>
            <a:ext cx="2837100" cy="1089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Gill Sans"/>
                <a:ea typeface="Gill Sans"/>
                <a:cs typeface="Gill Sans"/>
                <a:sym typeface="Gill Sans"/>
              </a:rPr>
              <a:t>What if we wanted a lot of these spheres in a grid like this?</a:t>
            </a:r>
            <a:endParaRPr sz="1800" dirty="0">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C4179B48-2A99-6A3C-D479-FFD71189CE73}"/>
              </a:ext>
            </a:extLst>
          </p:cNvPr>
          <p:cNvPicPr>
            <a:picLocks noChangeAspect="1"/>
          </p:cNvPicPr>
          <p:nvPr/>
        </p:nvPicPr>
        <p:blipFill>
          <a:blip r:embed="rId3"/>
          <a:stretch>
            <a:fillRect/>
          </a:stretch>
        </p:blipFill>
        <p:spPr>
          <a:xfrm>
            <a:off x="780062" y="480965"/>
            <a:ext cx="7589536" cy="4379614"/>
          </a:xfrm>
          <a:prstGeom prst="rect">
            <a:avLst/>
          </a:prstGeom>
        </p:spPr>
      </p:pic>
      <p:sp>
        <p:nvSpPr>
          <p:cNvPr id="311" name="Google Shape;311;p43"/>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Array</a:t>
            </a:r>
            <a:endParaRPr/>
          </a:p>
        </p:txBody>
      </p:sp>
      <p:cxnSp>
        <p:nvCxnSpPr>
          <p:cNvPr id="313" name="Google Shape;313;p43"/>
          <p:cNvCxnSpPr/>
          <p:nvPr/>
        </p:nvCxnSpPr>
        <p:spPr>
          <a:xfrm>
            <a:off x="4582911" y="1521418"/>
            <a:ext cx="1593837" cy="686485"/>
          </a:xfrm>
          <a:prstGeom prst="straightConnector1">
            <a:avLst/>
          </a:prstGeom>
          <a:noFill/>
          <a:ln w="38100" cap="flat" cmpd="sng">
            <a:solidFill>
              <a:srgbClr val="FF0000"/>
            </a:solidFill>
            <a:prstDash val="solid"/>
            <a:round/>
            <a:headEnd type="none" w="med" len="med"/>
            <a:tailEnd type="triangle" w="med" len="med"/>
          </a:ln>
        </p:spPr>
      </p:cxnSp>
      <p:sp>
        <p:nvSpPr>
          <p:cNvPr id="312" name="Google Shape;312;p43"/>
          <p:cNvSpPr/>
          <p:nvPr/>
        </p:nvSpPr>
        <p:spPr>
          <a:xfrm>
            <a:off x="2269217" y="1044675"/>
            <a:ext cx="4605409" cy="490313"/>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l" rtl="0"/>
            <a:r>
              <a:rPr lang="en" sz="2000" dirty="0">
                <a:latin typeface="Gill Sans"/>
                <a:ea typeface="Gill Sans"/>
                <a:cs typeface="Gill Sans"/>
                <a:sym typeface="Gill Sans"/>
              </a:rPr>
              <a:t>We can use the array modifier in two ways.</a:t>
            </a:r>
            <a:endParaRPr sz="2000" dirty="0">
              <a:latin typeface="Gill Sans"/>
              <a:ea typeface="Gill Sans"/>
              <a:cs typeface="Gill Sans"/>
              <a:sym typeface="Gill Sans"/>
            </a:endParaRPr>
          </a:p>
        </p:txBody>
      </p:sp>
      <p:sp>
        <p:nvSpPr>
          <p:cNvPr id="4" name="Google Shape;261;p37">
            <a:extLst>
              <a:ext uri="{FF2B5EF4-FFF2-40B4-BE49-F238E27FC236}">
                <a16:creationId xmlns:a16="http://schemas.microsoft.com/office/drawing/2014/main" id="{FA1F8EB2-968F-6691-CB19-C789E9637FAE}"/>
              </a:ext>
            </a:extLst>
          </p:cNvPr>
          <p:cNvSpPr/>
          <p:nvPr/>
        </p:nvSpPr>
        <p:spPr>
          <a:xfrm>
            <a:off x="6138635" y="2187959"/>
            <a:ext cx="814559" cy="84283"/>
          </a:xfrm>
          <a:prstGeom prst="rect">
            <a:avLst/>
          </a:prstGeom>
          <a:solidFill>
            <a:srgbClr val="FF0505">
              <a:alpha val="50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020B007-B155-C37C-C5FB-94B12FF86755}"/>
              </a:ext>
            </a:extLst>
          </p:cNvPr>
          <p:cNvPicPr>
            <a:picLocks noChangeAspect="1"/>
          </p:cNvPicPr>
          <p:nvPr/>
        </p:nvPicPr>
        <p:blipFill>
          <a:blip r:embed="rId3"/>
          <a:stretch>
            <a:fillRect/>
          </a:stretch>
        </p:blipFill>
        <p:spPr>
          <a:xfrm>
            <a:off x="1063782" y="478759"/>
            <a:ext cx="7333307" cy="3993595"/>
          </a:xfrm>
          <a:prstGeom prst="rect">
            <a:avLst/>
          </a:prstGeom>
        </p:spPr>
      </p:pic>
      <p:sp>
        <p:nvSpPr>
          <p:cNvPr id="318" name="Google Shape;318;p44"/>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Array</a:t>
            </a:r>
            <a:endParaRPr/>
          </a:p>
        </p:txBody>
      </p:sp>
      <p:sp>
        <p:nvSpPr>
          <p:cNvPr id="320" name="Google Shape;320;p44"/>
          <p:cNvSpPr/>
          <p:nvPr/>
        </p:nvSpPr>
        <p:spPr>
          <a:xfrm>
            <a:off x="1936610" y="779174"/>
            <a:ext cx="4713300" cy="649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900">
                <a:latin typeface="Gill Sans"/>
                <a:ea typeface="Gill Sans"/>
                <a:cs typeface="Gill Sans"/>
                <a:sym typeface="Gill Sans"/>
              </a:rPr>
              <a:t>The first array makes copies along the x axis</a:t>
            </a:r>
            <a:endParaRPr sz="1900">
              <a:latin typeface="Gill Sans"/>
              <a:ea typeface="Gill Sans"/>
              <a:cs typeface="Gill Sans"/>
              <a:sym typeface="Gill Sans"/>
            </a:endParaRPr>
          </a:p>
        </p:txBody>
      </p:sp>
      <p:cxnSp>
        <p:nvCxnSpPr>
          <p:cNvPr id="321" name="Google Shape;321;p44"/>
          <p:cNvCxnSpPr/>
          <p:nvPr/>
        </p:nvCxnSpPr>
        <p:spPr>
          <a:xfrm>
            <a:off x="2132636" y="1968911"/>
            <a:ext cx="4385215" cy="5766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920F91D2-EFF1-996F-735F-1FAD2A4B2835}"/>
              </a:ext>
            </a:extLst>
          </p:cNvPr>
          <p:cNvPicPr>
            <a:picLocks noChangeAspect="1"/>
          </p:cNvPicPr>
          <p:nvPr/>
        </p:nvPicPr>
        <p:blipFill>
          <a:blip r:embed="rId3"/>
          <a:stretch>
            <a:fillRect/>
          </a:stretch>
        </p:blipFill>
        <p:spPr>
          <a:xfrm>
            <a:off x="910278" y="401747"/>
            <a:ext cx="7323445" cy="4209862"/>
          </a:xfrm>
          <a:prstGeom prst="rect">
            <a:avLst/>
          </a:prstGeom>
        </p:spPr>
      </p:pic>
      <p:sp>
        <p:nvSpPr>
          <p:cNvPr id="326" name="Google Shape;326;p45"/>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Modifiers: Array</a:t>
            </a:r>
            <a:endParaRPr/>
          </a:p>
        </p:txBody>
      </p:sp>
      <p:sp>
        <p:nvSpPr>
          <p:cNvPr id="328" name="Google Shape;328;p45"/>
          <p:cNvSpPr/>
          <p:nvPr/>
        </p:nvSpPr>
        <p:spPr>
          <a:xfrm>
            <a:off x="2897251" y="3574469"/>
            <a:ext cx="4081800" cy="658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Gill Sans"/>
                <a:ea typeface="Gill Sans"/>
                <a:cs typeface="Gill Sans"/>
                <a:sym typeface="Gill Sans"/>
              </a:rPr>
              <a:t>The second array copies along the Y axis</a:t>
            </a:r>
            <a:endParaRPr sz="1800">
              <a:latin typeface="Gill Sans"/>
              <a:ea typeface="Gill Sans"/>
              <a:cs typeface="Gill Sans"/>
              <a:sym typeface="Gill Sans"/>
            </a:endParaRPr>
          </a:p>
        </p:txBody>
      </p:sp>
      <p:cxnSp>
        <p:nvCxnSpPr>
          <p:cNvPr id="329" name="Google Shape;329;p45"/>
          <p:cNvCxnSpPr/>
          <p:nvPr/>
        </p:nvCxnSpPr>
        <p:spPr>
          <a:xfrm flipV="1">
            <a:off x="4775782" y="1621980"/>
            <a:ext cx="671383" cy="1128089"/>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26C54FBF-217D-5BDE-006A-325265A84F41}"/>
              </a:ext>
            </a:extLst>
          </p:cNvPr>
          <p:cNvPicPr>
            <a:picLocks noChangeAspect="1"/>
          </p:cNvPicPr>
          <p:nvPr/>
        </p:nvPicPr>
        <p:blipFill>
          <a:blip r:embed="rId3"/>
          <a:stretch>
            <a:fillRect/>
          </a:stretch>
        </p:blipFill>
        <p:spPr>
          <a:xfrm>
            <a:off x="611109" y="441333"/>
            <a:ext cx="7570960" cy="4260831"/>
          </a:xfrm>
          <a:prstGeom prst="rect">
            <a:avLst/>
          </a:prstGeom>
        </p:spPr>
      </p:pic>
      <p:sp>
        <p:nvSpPr>
          <p:cNvPr id="334" name="Google Shape;334;p46"/>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Creating Collections</a:t>
            </a:r>
            <a:endParaRPr/>
          </a:p>
        </p:txBody>
      </p:sp>
      <p:sp>
        <p:nvSpPr>
          <p:cNvPr id="336" name="Google Shape;336;p46"/>
          <p:cNvSpPr/>
          <p:nvPr/>
        </p:nvSpPr>
        <p:spPr>
          <a:xfrm>
            <a:off x="5283118" y="3630857"/>
            <a:ext cx="3862200" cy="1702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Gill Sans"/>
              <a:buChar char="●"/>
            </a:pPr>
            <a:r>
              <a:rPr lang="en" sz="1400" dirty="0">
                <a:latin typeface="Gill Sans"/>
                <a:ea typeface="Gill Sans"/>
                <a:cs typeface="Gill Sans"/>
                <a:sym typeface="Gill Sans"/>
              </a:rPr>
              <a:t>Collections are useful for organizing a scene</a:t>
            </a:r>
            <a:endParaRPr sz="14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400" dirty="0">
                <a:latin typeface="Gill Sans"/>
                <a:ea typeface="Gill Sans"/>
                <a:cs typeface="Gill Sans"/>
                <a:sym typeface="Gill Sans"/>
              </a:rPr>
              <a:t>What if I wanted to be able to hide or show all of the fence posts with a single click?</a:t>
            </a:r>
            <a:endParaRPr sz="14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400" dirty="0">
                <a:latin typeface="Gill Sans"/>
                <a:ea typeface="Gill Sans"/>
                <a:cs typeface="Gill Sans"/>
                <a:sym typeface="Gill Sans"/>
              </a:rPr>
              <a:t>Put all the fence posts in a collection.</a:t>
            </a:r>
            <a:endParaRPr sz="1400" dirty="0">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713D0504-102F-6386-1226-FA29105669FA}"/>
              </a:ext>
            </a:extLst>
          </p:cNvPr>
          <p:cNvPicPr>
            <a:picLocks noChangeAspect="1"/>
          </p:cNvPicPr>
          <p:nvPr/>
        </p:nvPicPr>
        <p:blipFill>
          <a:blip r:embed="rId3"/>
          <a:stretch>
            <a:fillRect/>
          </a:stretch>
        </p:blipFill>
        <p:spPr>
          <a:xfrm>
            <a:off x="247084" y="939297"/>
            <a:ext cx="6080911" cy="3570461"/>
          </a:xfrm>
          <a:prstGeom prst="rect">
            <a:avLst/>
          </a:prstGeom>
        </p:spPr>
      </p:pic>
      <p:sp>
        <p:nvSpPr>
          <p:cNvPr id="342" name="Google Shape;342;p47"/>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dirty="0"/>
              <a:t>Creating Collections</a:t>
            </a:r>
            <a:endParaRPr dirty="0"/>
          </a:p>
        </p:txBody>
      </p:sp>
      <p:sp>
        <p:nvSpPr>
          <p:cNvPr id="343" name="Google Shape;343;p47"/>
          <p:cNvSpPr/>
          <p:nvPr/>
        </p:nvSpPr>
        <p:spPr>
          <a:xfrm>
            <a:off x="4395887" y="3438619"/>
            <a:ext cx="3862200" cy="17022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Gill Sans"/>
              <a:buChar char="●"/>
            </a:pPr>
            <a:r>
              <a:rPr lang="en" sz="1800" dirty="0">
                <a:latin typeface="Gill Sans"/>
                <a:ea typeface="Gill Sans"/>
                <a:cs typeface="Gill Sans"/>
                <a:sym typeface="Gill Sans"/>
              </a:rPr>
              <a:t>Select fence objects</a:t>
            </a:r>
            <a:endParaRPr sz="1800" dirty="0">
              <a:latin typeface="Gill Sans"/>
              <a:ea typeface="Gill Sans"/>
              <a:cs typeface="Gill Sans"/>
              <a:sym typeface="Gill Sans"/>
            </a:endParaRPr>
          </a:p>
          <a:p>
            <a:pPr marL="457200" indent="-317500" algn="l" rtl="0">
              <a:buSzPts val="1400"/>
              <a:buFont typeface="Gill Sans"/>
              <a:buChar char="●"/>
            </a:pPr>
            <a:r>
              <a:rPr lang="en" sz="1800" dirty="0">
                <a:latin typeface="Gill Sans"/>
                <a:ea typeface="Gill Sans"/>
                <a:cs typeface="Gill Sans"/>
                <a:sym typeface="Gill Sans"/>
              </a:rPr>
              <a:t>Press M (or) right-click &amp; select 'Move to Collection'</a:t>
            </a:r>
            <a:endParaRPr lang="en" sz="1800" dirty="0">
              <a:latin typeface="Gill Sans"/>
              <a:ea typeface="Gill Sans"/>
              <a:cs typeface="Gill Sans"/>
            </a:endParaRPr>
          </a:p>
          <a:p>
            <a:pPr marL="457200" lvl="0" indent="-317500" algn="l" rtl="0">
              <a:spcBef>
                <a:spcPts val="0"/>
              </a:spcBef>
              <a:spcAft>
                <a:spcPts val="0"/>
              </a:spcAft>
              <a:buSzPts val="1400"/>
              <a:buFont typeface="Gill Sans"/>
              <a:buChar char="●"/>
            </a:pPr>
            <a:r>
              <a:rPr lang="en" sz="1800" dirty="0">
                <a:latin typeface="Gill Sans"/>
                <a:ea typeface="Gill Sans"/>
                <a:cs typeface="Gill Sans"/>
                <a:sym typeface="Gill Sans"/>
              </a:rPr>
              <a:t>“New Collection”</a:t>
            </a:r>
            <a:endParaRPr sz="1800" dirty="0">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 sz="1800" dirty="0">
                <a:latin typeface="Gill Sans"/>
                <a:ea typeface="Gill Sans"/>
                <a:cs typeface="Gill Sans"/>
                <a:sym typeface="Gill Sans"/>
              </a:rPr>
              <a:t>Label the collection</a:t>
            </a:r>
            <a:endParaRPr sz="1800" dirty="0">
              <a:latin typeface="Gill Sans"/>
              <a:ea typeface="Gill Sans"/>
              <a:cs typeface="Gill Sans"/>
              <a:sym typeface="Gill Sans"/>
            </a:endParaRPr>
          </a:p>
        </p:txBody>
      </p:sp>
      <p:pic>
        <p:nvPicPr>
          <p:cNvPr id="3" name="Picture 2" descr="A screen shot of a computer&#10;&#10;Description automatically generated">
            <a:extLst>
              <a:ext uri="{FF2B5EF4-FFF2-40B4-BE49-F238E27FC236}">
                <a16:creationId xmlns:a16="http://schemas.microsoft.com/office/drawing/2014/main" id="{7C94D064-A6D0-DE1A-F976-92C0347492B6}"/>
              </a:ext>
            </a:extLst>
          </p:cNvPr>
          <p:cNvPicPr>
            <a:picLocks noChangeAspect="1"/>
          </p:cNvPicPr>
          <p:nvPr/>
        </p:nvPicPr>
        <p:blipFill>
          <a:blip r:embed="rId4"/>
          <a:stretch>
            <a:fillRect/>
          </a:stretch>
        </p:blipFill>
        <p:spPr>
          <a:xfrm>
            <a:off x="6310831" y="2677374"/>
            <a:ext cx="1943100" cy="762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FFA79C5B-7E77-827A-7BB8-ABA46AF853C3}"/>
              </a:ext>
            </a:extLst>
          </p:cNvPr>
          <p:cNvPicPr>
            <a:picLocks noChangeAspect="1"/>
          </p:cNvPicPr>
          <p:nvPr/>
        </p:nvPicPr>
        <p:blipFill>
          <a:blip r:embed="rId3"/>
          <a:stretch>
            <a:fillRect/>
          </a:stretch>
        </p:blipFill>
        <p:spPr>
          <a:xfrm>
            <a:off x="0" y="478459"/>
            <a:ext cx="9144000" cy="3756542"/>
          </a:xfrm>
          <a:prstGeom prst="rect">
            <a:avLst/>
          </a:prstGeom>
        </p:spPr>
      </p:pic>
      <p:sp>
        <p:nvSpPr>
          <p:cNvPr id="349" name="Google Shape;349;p48"/>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Creating Collections</a:t>
            </a:r>
            <a:endParaRPr/>
          </a:p>
        </p:txBody>
      </p:sp>
      <p:sp>
        <p:nvSpPr>
          <p:cNvPr id="351" name="Google Shape;351;p48"/>
          <p:cNvSpPr/>
          <p:nvPr/>
        </p:nvSpPr>
        <p:spPr>
          <a:xfrm>
            <a:off x="7598371" y="857552"/>
            <a:ext cx="1882017" cy="177008"/>
          </a:xfrm>
          <a:prstGeom prst="rect">
            <a:avLst/>
          </a:prstGeom>
          <a:solidFill>
            <a:srgbClr val="FF0505">
              <a:alpha val="5084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2" name="Google Shape;352;p48"/>
          <p:cNvCxnSpPr/>
          <p:nvPr/>
        </p:nvCxnSpPr>
        <p:spPr>
          <a:xfrm flipV="1">
            <a:off x="6189864" y="979212"/>
            <a:ext cx="1388471" cy="2063032"/>
          </a:xfrm>
          <a:prstGeom prst="straightConnector1">
            <a:avLst/>
          </a:prstGeom>
          <a:noFill/>
          <a:ln w="38100" cap="flat" cmpd="sng">
            <a:solidFill>
              <a:srgbClr val="FF0000"/>
            </a:solidFill>
            <a:prstDash val="solid"/>
            <a:round/>
            <a:headEnd type="none" w="med" len="med"/>
            <a:tailEnd type="triangle" w="med" len="med"/>
          </a:ln>
        </p:spPr>
      </p:cxnSp>
      <p:sp>
        <p:nvSpPr>
          <p:cNvPr id="350" name="Google Shape;350;p48"/>
          <p:cNvSpPr/>
          <p:nvPr/>
        </p:nvSpPr>
        <p:spPr>
          <a:xfrm>
            <a:off x="2103467" y="2571112"/>
            <a:ext cx="4127700" cy="841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Gill Sans"/>
              <a:buChar char="●"/>
            </a:pPr>
            <a:r>
              <a:rPr lang="en" sz="1800" dirty="0">
                <a:latin typeface="Gill Sans"/>
                <a:ea typeface="Gill Sans"/>
                <a:cs typeface="Gill Sans"/>
                <a:sym typeface="Gill Sans"/>
              </a:rPr>
              <a:t>All fence posts are now </a:t>
            </a:r>
            <a:r>
              <a:rPr lang="en" sz="1800" i="1" dirty="0">
                <a:latin typeface="Gill Sans"/>
                <a:ea typeface="Gill Sans"/>
                <a:cs typeface="Gill Sans"/>
                <a:sym typeface="Gill Sans"/>
              </a:rPr>
              <a:t>collected</a:t>
            </a:r>
            <a:r>
              <a:rPr lang="en" sz="1800" dirty="0">
                <a:latin typeface="Gill Sans"/>
                <a:ea typeface="Gill Sans"/>
                <a:cs typeface="Gill Sans"/>
                <a:sym typeface="Gill Sans"/>
              </a:rPr>
              <a:t> in this collection in the hierarchy</a:t>
            </a:r>
            <a:endParaRPr sz="1800" dirty="0">
              <a:latin typeface="Gill Sans"/>
              <a:ea typeface="Gill Sans"/>
              <a:cs typeface="Gill Sans"/>
              <a:sym typeface="Gill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Mini Creation</a:t>
            </a:r>
            <a:endParaRPr/>
          </a:p>
        </p:txBody>
      </p:sp>
      <p:sp>
        <p:nvSpPr>
          <p:cNvPr id="358" name="Google Shape;358;p49"/>
          <p:cNvSpPr txBox="1"/>
          <p:nvPr/>
        </p:nvSpPr>
        <p:spPr>
          <a:xfrm>
            <a:off x="443983" y="2485485"/>
            <a:ext cx="2924694"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FF0000"/>
                </a:solidFill>
                <a:latin typeface="Gill Sans"/>
                <a:ea typeface="Gill Sans"/>
                <a:cs typeface="Gill Sans"/>
                <a:sym typeface="Gill Sans"/>
              </a:rPr>
              <a:t>Stage 1I: 3 Objects</a:t>
            </a:r>
            <a:endParaRPr sz="1800" b="1" dirty="0">
              <a:solidFill>
                <a:srgbClr val="FF0000"/>
              </a:solidFill>
              <a:latin typeface="Gill Sans"/>
              <a:ea typeface="Gill Sans"/>
              <a:cs typeface="Gill Sans"/>
              <a:sym typeface="Gill Sans"/>
            </a:endParaRPr>
          </a:p>
          <a:p>
            <a:pPr marL="457200" indent="-342900" algn="l" rtl="0">
              <a:buSzPts val="1800"/>
              <a:buFont typeface="Gill Sans"/>
              <a:buChar char="●"/>
            </a:pPr>
            <a:r>
              <a:rPr lang="en" sz="1800" dirty="0">
                <a:latin typeface="Gill Sans"/>
                <a:ea typeface="Gill Sans"/>
                <a:cs typeface="Gill Sans"/>
                <a:sym typeface="Gill Sans"/>
              </a:rPr>
              <a:t>Create a building </a:t>
            </a:r>
            <a:endParaRPr sz="180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House</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Shed</a:t>
            </a:r>
            <a:endParaRPr sz="1800" dirty="0">
              <a:latin typeface="Gill Sans"/>
              <a:ea typeface="Gill Sans"/>
              <a:cs typeface="Gill Sans"/>
              <a:sym typeface="Gill Sans"/>
            </a:endParaRPr>
          </a:p>
          <a:p>
            <a:pPr marL="457200" indent="-342900" algn="l" rtl="0">
              <a:buSzPts val="1800"/>
              <a:buFont typeface="Gill Sans"/>
              <a:buChar char="●"/>
            </a:pPr>
            <a:r>
              <a:rPr lang="en" sz="1800" dirty="0">
                <a:latin typeface="Gill Sans"/>
                <a:ea typeface="Gill Sans"/>
                <a:cs typeface="Gill Sans"/>
                <a:sym typeface="Gill Sans"/>
              </a:rPr>
              <a:t>Landscape/ground </a:t>
            </a:r>
            <a:endParaRPr sz="1800">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 sz="1800" dirty="0">
                <a:latin typeface="Gill Sans"/>
                <a:ea typeface="Gill Sans"/>
                <a:cs typeface="Gill Sans"/>
                <a:sym typeface="Gill Sans"/>
              </a:rPr>
              <a:t>Yard feature</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Wagon</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Tree/bush</a:t>
            </a:r>
            <a:endParaRPr sz="1800" dirty="0">
              <a:latin typeface="Gill Sans"/>
              <a:ea typeface="Gill Sans"/>
              <a:cs typeface="Gill Sans"/>
              <a:sym typeface="Gill Sans"/>
            </a:endParaRPr>
          </a:p>
        </p:txBody>
      </p:sp>
      <p:sp>
        <p:nvSpPr>
          <p:cNvPr id="359" name="Google Shape;359;p49"/>
          <p:cNvSpPr txBox="1"/>
          <p:nvPr/>
        </p:nvSpPr>
        <p:spPr>
          <a:xfrm>
            <a:off x="3368683" y="2485485"/>
            <a:ext cx="26361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FF9900"/>
                </a:solidFill>
                <a:latin typeface="Gill Sans"/>
                <a:ea typeface="Gill Sans"/>
                <a:cs typeface="Gill Sans"/>
                <a:sym typeface="Gill Sans"/>
              </a:rPr>
              <a:t>Stage III: 2 Objects</a:t>
            </a:r>
            <a:endParaRPr sz="1800" b="1" dirty="0">
              <a:solidFill>
                <a:srgbClr val="FF9900"/>
              </a:solidFill>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 sz="1800" dirty="0">
                <a:latin typeface="Gill Sans"/>
                <a:ea typeface="Gill Sans"/>
                <a:cs typeface="Gill Sans"/>
                <a:sym typeface="Gill Sans"/>
              </a:rPr>
              <a:t>Landscaping feature</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Rocks	</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Walking path</a:t>
            </a:r>
            <a:endParaRPr sz="1800" dirty="0">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 sz="1800" dirty="0">
                <a:latin typeface="Gill Sans"/>
                <a:ea typeface="Gill Sans"/>
                <a:cs typeface="Gill Sans"/>
                <a:sym typeface="Gill Sans"/>
              </a:rPr>
              <a:t>Details to building:</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Door</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Roof</a:t>
            </a:r>
            <a:endParaRPr sz="1800" dirty="0">
              <a:latin typeface="Gill Sans"/>
              <a:ea typeface="Gill Sans"/>
              <a:cs typeface="Gill Sans"/>
              <a:sym typeface="Gill Sans"/>
            </a:endParaRPr>
          </a:p>
        </p:txBody>
      </p:sp>
      <p:sp>
        <p:nvSpPr>
          <p:cNvPr id="360" name="Google Shape;360;p49"/>
          <p:cNvSpPr txBox="1"/>
          <p:nvPr/>
        </p:nvSpPr>
        <p:spPr>
          <a:xfrm>
            <a:off x="6168883" y="2485485"/>
            <a:ext cx="2542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6AA84F"/>
                </a:solidFill>
                <a:latin typeface="Gill Sans"/>
                <a:ea typeface="Gill Sans"/>
                <a:cs typeface="Gill Sans"/>
                <a:sym typeface="Gill Sans"/>
              </a:rPr>
              <a:t>Stage IV: 2 Objects</a:t>
            </a:r>
            <a:endParaRPr sz="1800" b="1" dirty="0">
              <a:solidFill>
                <a:srgbClr val="6AA84F"/>
              </a:solidFill>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 sz="1800" dirty="0">
                <a:latin typeface="Gill Sans"/>
                <a:ea typeface="Gill Sans"/>
                <a:cs typeface="Gill Sans"/>
                <a:sym typeface="Gill Sans"/>
              </a:rPr>
              <a:t>More details</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Cow	</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Water well</a:t>
            </a:r>
            <a:endParaRPr sz="1800" dirty="0">
              <a:latin typeface="Gill Sans"/>
              <a:ea typeface="Gill Sans"/>
              <a:cs typeface="Gill Sans"/>
              <a:sym typeface="Gill Sans"/>
            </a:endParaRPr>
          </a:p>
          <a:p>
            <a:pPr marL="457200" lvl="0" indent="-342900" algn="l" rtl="0">
              <a:spcBef>
                <a:spcPts val="0"/>
              </a:spcBef>
              <a:spcAft>
                <a:spcPts val="0"/>
              </a:spcAft>
              <a:buSzPts val="1800"/>
              <a:buFont typeface="Gill Sans"/>
              <a:buChar char="●"/>
            </a:pPr>
            <a:r>
              <a:rPr lang="en" sz="1800" dirty="0">
                <a:latin typeface="Gill Sans"/>
                <a:ea typeface="Gill Sans"/>
                <a:cs typeface="Gill Sans"/>
                <a:sym typeface="Gill Sans"/>
              </a:rPr>
              <a:t>Details to building:</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Windows</a:t>
            </a:r>
            <a:endParaRPr sz="1800" dirty="0">
              <a:latin typeface="Gill Sans"/>
              <a:ea typeface="Gill Sans"/>
              <a:cs typeface="Gill Sans"/>
              <a:sym typeface="Gill Sans"/>
            </a:endParaRPr>
          </a:p>
          <a:p>
            <a:pPr marL="914400" lvl="1" indent="-342900" algn="l" rtl="0">
              <a:spcBef>
                <a:spcPts val="0"/>
              </a:spcBef>
              <a:spcAft>
                <a:spcPts val="0"/>
              </a:spcAft>
              <a:buSzPts val="1800"/>
              <a:buFont typeface="Gill Sans"/>
              <a:buChar char="○"/>
            </a:pPr>
            <a:r>
              <a:rPr lang="en" sz="1800" dirty="0">
                <a:latin typeface="Gill Sans"/>
                <a:ea typeface="Gill Sans"/>
                <a:cs typeface="Gill Sans"/>
                <a:sym typeface="Gill Sans"/>
              </a:rPr>
              <a:t>Chimney</a:t>
            </a:r>
            <a:endParaRPr sz="1800" dirty="0">
              <a:latin typeface="Gill Sans"/>
              <a:ea typeface="Gill Sans"/>
              <a:cs typeface="Gill Sans"/>
              <a:sym typeface="Gill Sans"/>
            </a:endParaRPr>
          </a:p>
        </p:txBody>
      </p:sp>
      <p:sp>
        <p:nvSpPr>
          <p:cNvPr id="361" name="Google Shape;361;p49"/>
          <p:cNvSpPr txBox="1"/>
          <p:nvPr/>
        </p:nvSpPr>
        <p:spPr>
          <a:xfrm>
            <a:off x="1063" y="315953"/>
            <a:ext cx="9099594"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Gill Sans"/>
                <a:ea typeface="Gill Sans"/>
                <a:cs typeface="Gill Sans"/>
                <a:sym typeface="Gill Sans"/>
              </a:rPr>
              <a:t>Keep working on your creation from Session 1. Add more details, or try new techniques from what we talked about today. Try new modifiers, and play around to see what you can create. Use collections to organize your scene</a:t>
            </a:r>
            <a:endParaRPr sz="1700">
              <a:latin typeface="Gill Sans"/>
              <a:ea typeface="Gill Sans"/>
              <a:cs typeface="Gill Sans"/>
              <a:sym typeface="Gill Sans"/>
            </a:endParaRPr>
          </a:p>
        </p:txBody>
      </p:sp>
      <p:sp>
        <p:nvSpPr>
          <p:cNvPr id="2" name="Google Shape;358;p50">
            <a:extLst>
              <a:ext uri="{FF2B5EF4-FFF2-40B4-BE49-F238E27FC236}">
                <a16:creationId xmlns:a16="http://schemas.microsoft.com/office/drawing/2014/main" id="{A0CE6A59-67D6-D57F-F214-957CFE466517}"/>
              </a:ext>
            </a:extLst>
          </p:cNvPr>
          <p:cNvSpPr txBox="1"/>
          <p:nvPr/>
        </p:nvSpPr>
        <p:spPr>
          <a:xfrm>
            <a:off x="1762747" y="1102295"/>
            <a:ext cx="5853843" cy="1292631"/>
          </a:xfrm>
          <a:prstGeom prst="rect">
            <a:avLst/>
          </a:prstGeom>
          <a:noFill/>
          <a:ln>
            <a:noFill/>
          </a:ln>
        </p:spPr>
        <p:txBody>
          <a:bodyPr spcFirstLastPara="1" wrap="square" lIns="91425" tIns="91425" rIns="91425" bIns="91425" anchor="t" anchorCtr="0">
            <a:spAutoFit/>
          </a:bodyPr>
          <a:lstStyle>
            <a:lvl1pPr algn="ctr" defTabSz="584200">
              <a:defRPr sz="5000">
                <a:solidFill>
                  <a:srgbClr val="535353"/>
                </a:solidFill>
                <a:latin typeface="+mn-lt"/>
                <a:ea typeface="+mn-ea"/>
                <a:cs typeface="+mn-cs"/>
                <a:sym typeface="Gill Sans Light"/>
              </a:defRPr>
            </a:lvl1pPr>
            <a:lvl2pPr indent="228600" algn="ctr" defTabSz="584200">
              <a:defRPr sz="5000">
                <a:solidFill>
                  <a:srgbClr val="535353"/>
                </a:solidFill>
                <a:latin typeface="+mn-lt"/>
                <a:ea typeface="+mn-ea"/>
                <a:cs typeface="+mn-cs"/>
                <a:sym typeface="Gill Sans Light"/>
              </a:defRPr>
            </a:lvl2pPr>
            <a:lvl3pPr indent="457200" algn="ctr" defTabSz="584200">
              <a:defRPr sz="5000">
                <a:solidFill>
                  <a:srgbClr val="535353"/>
                </a:solidFill>
                <a:latin typeface="+mn-lt"/>
                <a:ea typeface="+mn-ea"/>
                <a:cs typeface="+mn-cs"/>
                <a:sym typeface="Gill Sans Light"/>
              </a:defRPr>
            </a:lvl3pPr>
            <a:lvl4pPr indent="685800" algn="ctr" defTabSz="584200">
              <a:defRPr sz="5000">
                <a:solidFill>
                  <a:srgbClr val="535353"/>
                </a:solidFill>
                <a:latin typeface="+mn-lt"/>
                <a:ea typeface="+mn-ea"/>
                <a:cs typeface="+mn-cs"/>
                <a:sym typeface="Gill Sans Light"/>
              </a:defRPr>
            </a:lvl4pPr>
            <a:lvl5pPr indent="914400" algn="ctr" defTabSz="584200">
              <a:defRPr sz="5000">
                <a:solidFill>
                  <a:srgbClr val="535353"/>
                </a:solidFill>
                <a:latin typeface="+mn-lt"/>
                <a:ea typeface="+mn-ea"/>
                <a:cs typeface="+mn-cs"/>
                <a:sym typeface="Gill Sans Light"/>
              </a:defRPr>
            </a:lvl5pPr>
            <a:lvl6pPr indent="1143000" algn="ctr" defTabSz="584200">
              <a:defRPr sz="5000">
                <a:solidFill>
                  <a:srgbClr val="535353"/>
                </a:solidFill>
                <a:latin typeface="+mn-lt"/>
                <a:ea typeface="+mn-ea"/>
                <a:cs typeface="+mn-cs"/>
                <a:sym typeface="Gill Sans Light"/>
              </a:defRPr>
            </a:lvl6pPr>
            <a:lvl7pPr indent="1371600" algn="ctr" defTabSz="584200">
              <a:defRPr sz="5000">
                <a:solidFill>
                  <a:srgbClr val="535353"/>
                </a:solidFill>
                <a:latin typeface="+mn-lt"/>
                <a:ea typeface="+mn-ea"/>
                <a:cs typeface="+mn-cs"/>
                <a:sym typeface="Gill Sans Light"/>
              </a:defRPr>
            </a:lvl7pPr>
            <a:lvl8pPr indent="1600200" algn="ctr" defTabSz="584200">
              <a:defRPr sz="5000">
                <a:solidFill>
                  <a:srgbClr val="535353"/>
                </a:solidFill>
                <a:latin typeface="+mn-lt"/>
                <a:ea typeface="+mn-ea"/>
                <a:cs typeface="+mn-cs"/>
                <a:sym typeface="Gill Sans Light"/>
              </a:defRPr>
            </a:lvl8pPr>
            <a:lvl9pPr indent="1828800" algn="ctr" defTabSz="584200">
              <a:defRPr sz="5000">
                <a:solidFill>
                  <a:srgbClr val="535353"/>
                </a:solidFill>
                <a:latin typeface="+mn-lt"/>
                <a:ea typeface="+mn-ea"/>
                <a:cs typeface="+mn-cs"/>
                <a:sym typeface="Gill Sans Light"/>
              </a:defRPr>
            </a:lvl9pPr>
          </a:lstStyle>
          <a:p>
            <a:pPr rtl="0"/>
            <a:r>
              <a:rPr lang="en" sz="1800" b="1" dirty="0">
                <a:solidFill>
                  <a:srgbClr val="0070C0"/>
                </a:solidFill>
                <a:latin typeface="Gill Sans"/>
                <a:ea typeface="Gill Sans"/>
                <a:cs typeface="Gill Sans"/>
                <a:sym typeface="Gill Sans"/>
              </a:rPr>
              <a:t>Stage 1: Design</a:t>
            </a:r>
          </a:p>
          <a:p>
            <a:pPr marL="400050" indent="-285750" rtl="0">
              <a:buSzPts val="1800"/>
              <a:buFont typeface="Arial"/>
              <a:buChar char="•"/>
            </a:pPr>
            <a:r>
              <a:rPr lang="en" sz="1800" dirty="0">
                <a:latin typeface="Gill Sans"/>
                <a:ea typeface="Gill Sans"/>
                <a:cs typeface="Gill Sans"/>
              </a:rPr>
              <a:t>Make a quick sketch using the materials provided to design and environment with the objects below. </a:t>
            </a:r>
          </a:p>
          <a:p>
            <a:pPr marL="400050" indent="-285750">
              <a:buSzPts val="1800"/>
              <a:buFont typeface="Arial"/>
              <a:buChar char="•"/>
            </a:pPr>
            <a:r>
              <a:rPr lang="en" sz="1800" dirty="0">
                <a:latin typeface="Gill Sans"/>
                <a:ea typeface="Gill Sans"/>
                <a:cs typeface="Gill Sans"/>
              </a:rPr>
              <a:t>Confirm design with instructor before modeling</a:t>
            </a:r>
          </a:p>
        </p:txBody>
      </p:sp>
      <p:pic>
        <p:nvPicPr>
          <p:cNvPr id="3" name="Graphic 2" descr="Pencil with solid fill">
            <a:extLst>
              <a:ext uri="{FF2B5EF4-FFF2-40B4-BE49-F238E27FC236}">
                <a16:creationId xmlns:a16="http://schemas.microsoft.com/office/drawing/2014/main" id="{29A72D2A-CA5E-CB4D-5645-78FE956309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137" y="1104877"/>
            <a:ext cx="371476" cy="371476"/>
          </a:xfrm>
          <a:prstGeom prst="rect">
            <a:avLst/>
          </a:prstGeom>
        </p:spPr>
      </p:pic>
      <p:pic>
        <p:nvPicPr>
          <p:cNvPr id="4" name="Graphic 3" descr="Computer with solid fill">
            <a:extLst>
              <a:ext uri="{FF2B5EF4-FFF2-40B4-BE49-F238E27FC236}">
                <a16:creationId xmlns:a16="http://schemas.microsoft.com/office/drawing/2014/main" id="{7B648FE9-A55F-C6CF-8940-57E9E53D13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69375" y="2177145"/>
            <a:ext cx="442913" cy="442913"/>
          </a:xfrm>
          <a:prstGeom prst="rect">
            <a:avLst/>
          </a:prstGeom>
        </p:spPr>
      </p:pic>
      <p:pic>
        <p:nvPicPr>
          <p:cNvPr id="5" name="Graphic 4" descr="Computer with solid fill">
            <a:extLst>
              <a:ext uri="{FF2B5EF4-FFF2-40B4-BE49-F238E27FC236}">
                <a16:creationId xmlns:a16="http://schemas.microsoft.com/office/drawing/2014/main" id="{77E2EBB2-319D-42AC-73E2-07BD71D20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1180" y="2177145"/>
            <a:ext cx="442913" cy="442913"/>
          </a:xfrm>
          <a:prstGeom prst="rect">
            <a:avLst/>
          </a:prstGeom>
        </p:spPr>
      </p:pic>
      <p:pic>
        <p:nvPicPr>
          <p:cNvPr id="6" name="Graphic 5" descr="Computer with solid fill">
            <a:extLst>
              <a:ext uri="{FF2B5EF4-FFF2-40B4-BE49-F238E27FC236}">
                <a16:creationId xmlns:a16="http://schemas.microsoft.com/office/drawing/2014/main" id="{1BC55A47-8D2E-825B-1216-EFA97E740C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89581" y="2177145"/>
            <a:ext cx="442913" cy="44291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0"/>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Mini Creation Inspiration</a:t>
            </a:r>
            <a:endParaRPr/>
          </a:p>
        </p:txBody>
      </p:sp>
      <p:pic>
        <p:nvPicPr>
          <p:cNvPr id="367" name="Google Shape;367;p50" descr="Low-Poly-Style-House-Scen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4693" y="479700"/>
            <a:ext cx="4921500" cy="3014825"/>
          </a:xfrm>
          <a:prstGeom prst="rect">
            <a:avLst/>
          </a:prstGeom>
          <a:noFill/>
          <a:ln>
            <a:noFill/>
          </a:ln>
        </p:spPr>
      </p:pic>
      <p:pic>
        <p:nvPicPr>
          <p:cNvPr id="368" name="Google Shape;368;p50" descr="hqdefault.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72000" y="1719274"/>
            <a:ext cx="4313800" cy="32349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1"/>
          <p:cNvSpPr txBox="1">
            <a:spLocks noGrp="1"/>
          </p:cNvSpPr>
          <p:nvPr>
            <p:ph type="title"/>
          </p:nvPr>
        </p:nvSpPr>
        <p:spPr>
          <a:prstGeom prst="rect">
            <a:avLst/>
          </a:prstGeom>
        </p:spPr>
        <p:txBody>
          <a:bodyPr spcFirstLastPara="1" wrap="square" lIns="26775" tIns="26775" rIns="26775" bIns="26775" anchor="b" anchorCtr="0">
            <a:noAutofit/>
          </a:bodyPr>
          <a:lstStyle/>
          <a:p>
            <a:pPr marL="0" lvl="0" indent="0" algn="ctr" rtl="0">
              <a:spcBef>
                <a:spcPts val="1700"/>
              </a:spcBef>
              <a:spcAft>
                <a:spcPts val="0"/>
              </a:spcAft>
              <a:buNone/>
            </a:pPr>
            <a:r>
              <a:rPr lang="en"/>
              <a:t>Mini Creation Bonus</a:t>
            </a:r>
            <a:endParaRPr/>
          </a:p>
        </p:txBody>
      </p:sp>
      <p:sp>
        <p:nvSpPr>
          <p:cNvPr id="374" name="Google Shape;374;p51"/>
          <p:cNvSpPr txBox="1"/>
          <p:nvPr/>
        </p:nvSpPr>
        <p:spPr>
          <a:xfrm>
            <a:off x="622350" y="741325"/>
            <a:ext cx="7532100" cy="1549500"/>
          </a:xfrm>
          <a:prstGeom prst="rect">
            <a:avLst/>
          </a:prstGeom>
          <a:noFill/>
          <a:ln>
            <a:noFill/>
          </a:ln>
        </p:spPr>
        <p:txBody>
          <a:bodyPr spcFirstLastPara="1" wrap="square" lIns="91425" tIns="91425" rIns="91425" bIns="91425" anchor="t" anchorCtr="0">
            <a:spAutoFit/>
          </a:bodyPr>
          <a:lstStyle/>
          <a:p>
            <a:pPr marL="457200" lvl="0" indent="-342900" algn="l" rtl="0">
              <a:spcBef>
                <a:spcPts val="1000"/>
              </a:spcBef>
              <a:spcAft>
                <a:spcPts val="0"/>
              </a:spcAft>
              <a:buSzPts val="1800"/>
              <a:buFont typeface="Gill Sans"/>
              <a:buChar char="●"/>
            </a:pPr>
            <a:r>
              <a:rPr lang="en" sz="1800">
                <a:latin typeface="Gill Sans"/>
                <a:ea typeface="Gill Sans"/>
                <a:cs typeface="Gill Sans"/>
                <a:sym typeface="Gill Sans"/>
              </a:rPr>
              <a:t>Try animating something in your scene (eg: smoke from chimney, swaying tree)</a:t>
            </a:r>
            <a:endParaRPr sz="1800">
              <a:latin typeface="Gill Sans"/>
              <a:ea typeface="Gill Sans"/>
              <a:cs typeface="Gill Sans"/>
              <a:sym typeface="Gill Sans"/>
            </a:endParaRPr>
          </a:p>
          <a:p>
            <a:pPr marL="457200" lvl="0" indent="-342900" algn="l" rtl="0">
              <a:spcBef>
                <a:spcPts val="1000"/>
              </a:spcBef>
              <a:spcAft>
                <a:spcPts val="0"/>
              </a:spcAft>
              <a:buSzPts val="1800"/>
              <a:buFont typeface="Gill Sans"/>
              <a:buChar char="●"/>
            </a:pPr>
            <a:r>
              <a:rPr lang="en" sz="1800">
                <a:latin typeface="Gill Sans"/>
                <a:ea typeface="Gill Sans"/>
                <a:cs typeface="Gill Sans"/>
                <a:sym typeface="Gill Sans"/>
              </a:rPr>
              <a:t>Use animation toolset to make the camera fly through your scene</a:t>
            </a:r>
            <a:endParaRPr sz="1800">
              <a:latin typeface="Gill Sans"/>
              <a:ea typeface="Gill Sans"/>
              <a:cs typeface="Gill Sans"/>
              <a:sym typeface="Gill Sans"/>
            </a:endParaRPr>
          </a:p>
          <a:p>
            <a:pPr marL="457200" lvl="0" indent="-342900" algn="l" rtl="0">
              <a:spcBef>
                <a:spcPts val="1000"/>
              </a:spcBef>
              <a:spcAft>
                <a:spcPts val="0"/>
              </a:spcAft>
              <a:buSzPts val="1800"/>
              <a:buFont typeface="Gill Sans"/>
              <a:buChar char="●"/>
            </a:pPr>
            <a:r>
              <a:rPr lang="en" sz="1800">
                <a:latin typeface="Gill Sans"/>
                <a:ea typeface="Gill Sans"/>
                <a:cs typeface="Gill Sans"/>
                <a:sym typeface="Gill Sans"/>
              </a:rPr>
              <a:t>Try adding colors to the objects in your scene</a:t>
            </a:r>
            <a:endParaRPr sz="1800">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3B3CAF3-B3EA-DE3E-B8EE-D58D87267609}"/>
              </a:ext>
            </a:extLst>
          </p:cNvPr>
          <p:cNvPicPr>
            <a:picLocks noChangeAspect="1"/>
          </p:cNvPicPr>
          <p:nvPr/>
        </p:nvPicPr>
        <p:blipFill>
          <a:blip r:embed="rId3"/>
          <a:stretch>
            <a:fillRect/>
          </a:stretch>
        </p:blipFill>
        <p:spPr>
          <a:xfrm>
            <a:off x="492919" y="892969"/>
            <a:ext cx="6836570" cy="4050507"/>
          </a:xfrm>
          <a:prstGeom prst="rect">
            <a:avLst/>
          </a:prstGeom>
        </p:spPr>
      </p:pic>
      <p:sp>
        <p:nvSpPr>
          <p:cNvPr id="6" name="Google Shape;78;p15">
            <a:extLst>
              <a:ext uri="{FF2B5EF4-FFF2-40B4-BE49-F238E27FC236}">
                <a16:creationId xmlns:a16="http://schemas.microsoft.com/office/drawing/2014/main" id="{60CA618A-A30E-C681-3961-BE5E03021F4E}"/>
              </a:ext>
            </a:extLst>
          </p:cNvPr>
          <p:cNvSpPr/>
          <p:nvPr/>
        </p:nvSpPr>
        <p:spPr>
          <a:xfrm>
            <a:off x="495475" y="1191500"/>
            <a:ext cx="5627007" cy="3586200"/>
          </a:xfrm>
          <a:prstGeom prst="rect">
            <a:avLst/>
          </a:prstGeom>
          <a:solidFill>
            <a:srgbClr val="B52673">
              <a:alpha val="474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88" name="Google Shape;88;p16"/>
          <p:cNvSpPr/>
          <p:nvPr/>
        </p:nvSpPr>
        <p:spPr>
          <a:xfrm>
            <a:off x="6006900" y="836625"/>
            <a:ext cx="2984700" cy="17460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p:nvPr/>
        </p:nvSpPr>
        <p:spPr>
          <a:xfrm>
            <a:off x="6006775" y="836625"/>
            <a:ext cx="2984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Gill Sans"/>
                <a:ea typeface="Gill Sans"/>
                <a:cs typeface="Gill Sans"/>
                <a:sym typeface="Gill Sans"/>
              </a:rPr>
              <a:t>ViewPort: </a:t>
            </a:r>
            <a:endParaRPr sz="2000" b="1">
              <a:latin typeface="Gill Sans"/>
              <a:ea typeface="Gill Sans"/>
              <a:cs typeface="Gill Sans"/>
              <a:sym typeface="Gill Sans"/>
            </a:endParaRPr>
          </a:p>
          <a:p>
            <a:pPr marL="0" lvl="0" indent="0" algn="l" rtl="0">
              <a:spcBef>
                <a:spcPts val="0"/>
              </a:spcBef>
              <a:spcAft>
                <a:spcPts val="0"/>
              </a:spcAft>
              <a:buNone/>
            </a:pPr>
            <a:r>
              <a:rPr lang="en" sz="2000">
                <a:latin typeface="Gill Sans"/>
                <a:ea typeface="Gill Sans"/>
                <a:cs typeface="Gill Sans"/>
                <a:sym typeface="Gill Sans"/>
              </a:rPr>
              <a:t>This is where you can see your scene that you are editing/creating</a:t>
            </a:r>
            <a:endParaRPr sz="20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90675DB-AD6E-69C8-85C7-3CF4CF2F753B}"/>
              </a:ext>
            </a:extLst>
          </p:cNvPr>
          <p:cNvPicPr>
            <a:picLocks noChangeAspect="1"/>
          </p:cNvPicPr>
          <p:nvPr/>
        </p:nvPicPr>
        <p:blipFill rotWithShape="1">
          <a:blip r:embed="rId3"/>
          <a:srcRect b="9045"/>
          <a:stretch/>
        </p:blipFill>
        <p:spPr>
          <a:xfrm>
            <a:off x="1700214" y="628651"/>
            <a:ext cx="7193757" cy="3879057"/>
          </a:xfrm>
          <a:prstGeom prst="rect">
            <a:avLst/>
          </a:prstGeom>
        </p:spPr>
      </p:pic>
      <p:sp>
        <p:nvSpPr>
          <p:cNvPr id="95" name="Google Shape;95;p17"/>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96" name="Google Shape;96;p17"/>
          <p:cNvSpPr/>
          <p:nvPr/>
        </p:nvSpPr>
        <p:spPr>
          <a:xfrm>
            <a:off x="7491100" y="814000"/>
            <a:ext cx="1488600" cy="1404000"/>
          </a:xfrm>
          <a:prstGeom prst="rect">
            <a:avLst/>
          </a:prstGeom>
          <a:solidFill>
            <a:srgbClr val="FFF010">
              <a:alpha val="703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3621675" y="814000"/>
            <a:ext cx="3562800" cy="650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latin typeface="Gill Sans"/>
                <a:ea typeface="Gill Sans"/>
                <a:cs typeface="Gill Sans"/>
                <a:sym typeface="Gill Sans"/>
              </a:rPr>
              <a:t>What is this panel?</a:t>
            </a:r>
            <a:endParaRPr sz="2000">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42FAD2D-5963-22B1-0CE7-36330B1D69F0}"/>
              </a:ext>
            </a:extLst>
          </p:cNvPr>
          <p:cNvPicPr>
            <a:picLocks noChangeAspect="1"/>
          </p:cNvPicPr>
          <p:nvPr/>
        </p:nvPicPr>
        <p:blipFill rotWithShape="1">
          <a:blip r:embed="rId3"/>
          <a:srcRect b="9045"/>
          <a:stretch/>
        </p:blipFill>
        <p:spPr>
          <a:xfrm>
            <a:off x="1700214" y="628651"/>
            <a:ext cx="7193757" cy="3879057"/>
          </a:xfrm>
          <a:prstGeom prst="rect">
            <a:avLst/>
          </a:prstGeom>
        </p:spPr>
      </p:pic>
      <p:sp>
        <p:nvSpPr>
          <p:cNvPr id="103" name="Google Shape;103;p18"/>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104" name="Google Shape;104;p18"/>
          <p:cNvSpPr/>
          <p:nvPr/>
        </p:nvSpPr>
        <p:spPr>
          <a:xfrm>
            <a:off x="7491100" y="814000"/>
            <a:ext cx="1488600" cy="1404000"/>
          </a:xfrm>
          <a:prstGeom prst="rect">
            <a:avLst/>
          </a:prstGeom>
          <a:solidFill>
            <a:srgbClr val="FFF010">
              <a:alpha val="703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3621675" y="814000"/>
            <a:ext cx="3562800" cy="2147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latin typeface="Gill Sans"/>
                <a:ea typeface="Gill Sans"/>
                <a:cs typeface="Gill Sans"/>
                <a:sym typeface="Gill Sans"/>
              </a:rPr>
              <a:t>Hierarchy Tree: </a:t>
            </a:r>
            <a:endParaRPr sz="2000">
              <a:latin typeface="Gill Sans"/>
              <a:ea typeface="Gill Sans"/>
              <a:cs typeface="Gill Sans"/>
              <a:sym typeface="Gill Sans"/>
            </a:endParaRPr>
          </a:p>
          <a:p>
            <a:pPr marL="0" lvl="0" indent="0" algn="l" rtl="0">
              <a:spcBef>
                <a:spcPts val="0"/>
              </a:spcBef>
              <a:spcAft>
                <a:spcPts val="0"/>
              </a:spcAft>
              <a:buNone/>
            </a:pPr>
            <a:r>
              <a:rPr lang="en" sz="2000">
                <a:latin typeface="Gill Sans"/>
                <a:ea typeface="Gill Sans"/>
                <a:cs typeface="Gill Sans"/>
                <a:sym typeface="Gill Sans"/>
              </a:rPr>
              <a:t>Somewhat similar to Solidworks feature tree, this is where you can see all of the parts, lights, cameras etc in your scene</a:t>
            </a:r>
            <a:endParaRPr sz="20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1B58924-3133-E242-5970-F45524B33B82}"/>
              </a:ext>
            </a:extLst>
          </p:cNvPr>
          <p:cNvPicPr>
            <a:picLocks noChangeAspect="1"/>
          </p:cNvPicPr>
          <p:nvPr/>
        </p:nvPicPr>
        <p:blipFill rotWithShape="1">
          <a:blip r:embed="rId3"/>
          <a:srcRect b="9045"/>
          <a:stretch/>
        </p:blipFill>
        <p:spPr>
          <a:xfrm>
            <a:off x="492920" y="471488"/>
            <a:ext cx="7758113" cy="4164807"/>
          </a:xfrm>
          <a:prstGeom prst="rect">
            <a:avLst/>
          </a:prstGeom>
        </p:spPr>
      </p:pic>
      <p:sp>
        <p:nvSpPr>
          <p:cNvPr id="111" name="Google Shape;111;p19"/>
          <p:cNvSpPr txBox="1"/>
          <p:nvPr/>
        </p:nvSpPr>
        <p:spPr>
          <a:xfrm>
            <a:off x="2898900" y="-121444"/>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112" name="Google Shape;112;p19"/>
          <p:cNvSpPr/>
          <p:nvPr/>
        </p:nvSpPr>
        <p:spPr>
          <a:xfrm>
            <a:off x="6867107" y="2074974"/>
            <a:ext cx="1381443" cy="2558832"/>
          </a:xfrm>
          <a:prstGeom prst="rect">
            <a:avLst/>
          </a:prstGeom>
          <a:solidFill>
            <a:srgbClr val="39FF00">
              <a:alpha val="514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3405950" y="1724931"/>
            <a:ext cx="3468300" cy="506175"/>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b="1">
                <a:latin typeface="Gill Sans"/>
                <a:ea typeface="Gill Sans"/>
                <a:cs typeface="Gill Sans"/>
                <a:sym typeface="Gill Sans"/>
              </a:rPr>
              <a:t>What is this panel?</a:t>
            </a:r>
            <a:endParaRPr sz="2100">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D16081C-190C-7B85-DBBE-C6815553C76C}"/>
              </a:ext>
            </a:extLst>
          </p:cNvPr>
          <p:cNvPicPr>
            <a:picLocks noChangeAspect="1"/>
          </p:cNvPicPr>
          <p:nvPr/>
        </p:nvPicPr>
        <p:blipFill rotWithShape="1">
          <a:blip r:embed="rId3"/>
          <a:srcRect b="9045"/>
          <a:stretch/>
        </p:blipFill>
        <p:spPr>
          <a:xfrm>
            <a:off x="885827" y="557214"/>
            <a:ext cx="7822408" cy="4171951"/>
          </a:xfrm>
          <a:prstGeom prst="rect">
            <a:avLst/>
          </a:prstGeom>
        </p:spPr>
      </p:pic>
      <p:sp>
        <p:nvSpPr>
          <p:cNvPr id="119" name="Google Shape;119;p20"/>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120" name="Google Shape;120;p20"/>
          <p:cNvSpPr/>
          <p:nvPr/>
        </p:nvSpPr>
        <p:spPr>
          <a:xfrm>
            <a:off x="883863" y="1212269"/>
            <a:ext cx="311774" cy="1384369"/>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a:off x="1188419" y="2035469"/>
            <a:ext cx="3793500" cy="5595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Gill Sans"/>
                <a:ea typeface="Gill Sans"/>
                <a:cs typeface="Gill Sans"/>
                <a:sym typeface="Gill Sans"/>
              </a:rPr>
              <a:t>What is this panel?</a:t>
            </a:r>
            <a:endParaRPr sz="2400">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2D38609-FE2C-9FBC-6221-31A98FD1E7F7}"/>
              </a:ext>
            </a:extLst>
          </p:cNvPr>
          <p:cNvPicPr>
            <a:picLocks noChangeAspect="1"/>
          </p:cNvPicPr>
          <p:nvPr/>
        </p:nvPicPr>
        <p:blipFill rotWithShape="1">
          <a:blip r:embed="rId3"/>
          <a:srcRect b="9045"/>
          <a:stretch/>
        </p:blipFill>
        <p:spPr>
          <a:xfrm>
            <a:off x="1100141" y="578644"/>
            <a:ext cx="7822408" cy="4171951"/>
          </a:xfrm>
          <a:prstGeom prst="rect">
            <a:avLst/>
          </a:prstGeom>
        </p:spPr>
      </p:pic>
      <p:sp>
        <p:nvSpPr>
          <p:cNvPr id="5" name="Google Shape;120;p20">
            <a:extLst>
              <a:ext uri="{FF2B5EF4-FFF2-40B4-BE49-F238E27FC236}">
                <a16:creationId xmlns:a16="http://schemas.microsoft.com/office/drawing/2014/main" id="{955C95EE-BF3E-51A0-0157-77F2FAC7CE42}"/>
              </a:ext>
            </a:extLst>
          </p:cNvPr>
          <p:cNvSpPr/>
          <p:nvPr/>
        </p:nvSpPr>
        <p:spPr>
          <a:xfrm>
            <a:off x="1098176" y="1233699"/>
            <a:ext cx="311774" cy="1384369"/>
          </a:xfrm>
          <a:prstGeom prst="rect">
            <a:avLst/>
          </a:prstGeom>
          <a:solidFill>
            <a:srgbClr val="00C7FF">
              <a:alpha val="4469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p:nvPr/>
        </p:nvSpPr>
        <p:spPr>
          <a:xfrm>
            <a:off x="2898900" y="0"/>
            <a:ext cx="3346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latin typeface="Gill Sans"/>
                <a:ea typeface="Gill Sans"/>
                <a:cs typeface="Gill Sans"/>
                <a:sym typeface="Gill Sans"/>
              </a:rPr>
              <a:t>Review</a:t>
            </a:r>
            <a:endParaRPr sz="3600" b="1">
              <a:latin typeface="Gill Sans"/>
              <a:ea typeface="Gill Sans"/>
              <a:cs typeface="Gill Sans"/>
              <a:sym typeface="Gill Sans"/>
            </a:endParaRPr>
          </a:p>
        </p:txBody>
      </p:sp>
      <p:sp>
        <p:nvSpPr>
          <p:cNvPr id="129" name="Google Shape;129;p21"/>
          <p:cNvSpPr/>
          <p:nvPr/>
        </p:nvSpPr>
        <p:spPr>
          <a:xfrm>
            <a:off x="1402733" y="1230792"/>
            <a:ext cx="3336300" cy="1668789"/>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Gill Sans"/>
                <a:ea typeface="Gill Sans"/>
                <a:cs typeface="Gill Sans"/>
                <a:sym typeface="Gill Sans"/>
              </a:rPr>
              <a:t>Modifiers: </a:t>
            </a:r>
            <a:endParaRPr sz="2400" b="1">
              <a:latin typeface="Gill Sans"/>
              <a:ea typeface="Gill Sans"/>
              <a:cs typeface="Gill Sans"/>
              <a:sym typeface="Gill Sans"/>
            </a:endParaRPr>
          </a:p>
          <a:p>
            <a:pPr marL="0" lvl="0" indent="0" algn="l" rtl="0">
              <a:spcBef>
                <a:spcPts val="0"/>
              </a:spcBef>
              <a:spcAft>
                <a:spcPts val="0"/>
              </a:spcAft>
              <a:buNone/>
            </a:pPr>
            <a:r>
              <a:rPr lang="en" sz="2400">
                <a:latin typeface="Gill Sans"/>
                <a:ea typeface="Gill Sans"/>
                <a:cs typeface="Gill Sans"/>
                <a:sym typeface="Gill Sans"/>
              </a:rPr>
              <a:t>These tools will help you move, scale, rotate objects in the scene</a:t>
            </a:r>
            <a:endParaRPr sz="2400">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F171AB25A2240AB7E6B665531E8E7" ma:contentTypeVersion="14" ma:contentTypeDescription="Create a new document." ma:contentTypeScope="" ma:versionID="1a5023fdf6055bd9ee783c3ec8eeb819">
  <xsd:schema xmlns:xsd="http://www.w3.org/2001/XMLSchema" xmlns:xs="http://www.w3.org/2001/XMLSchema" xmlns:p="http://schemas.microsoft.com/office/2006/metadata/properties" xmlns:ns2="c3cb4f5c-c7cf-4072-bc62-0567e2364229" xmlns:ns3="a109c017-75d7-4750-a027-1727423ae59e" targetNamespace="http://schemas.microsoft.com/office/2006/metadata/properties" ma:root="true" ma:fieldsID="66d4d8841c0adb85c325b431616d61e1" ns2:_="" ns3:_="">
    <xsd:import namespace="c3cb4f5c-c7cf-4072-bc62-0567e2364229"/>
    <xsd:import namespace="a109c017-75d7-4750-a027-1727423ae5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b4f5c-c7cf-4072-bc62-0567e2364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9c017-75d7-4750-a027-1727423ae59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cb4f5c-c7cf-4072-bc62-0567e23642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D1A4B4-577C-4C79-A76E-BC681A005A72}"/>
</file>

<file path=customXml/itemProps2.xml><?xml version="1.0" encoding="utf-8"?>
<ds:datastoreItem xmlns:ds="http://schemas.openxmlformats.org/officeDocument/2006/customXml" ds:itemID="{9833949A-77C5-4FFE-A619-7FE9D2773551}"/>
</file>

<file path=customXml/itemProps3.xml><?xml version="1.0" encoding="utf-8"?>
<ds:datastoreItem xmlns:ds="http://schemas.openxmlformats.org/officeDocument/2006/customXml" ds:itemID="{E47FF9E6-8214-483D-B1DE-7BDB6B977708}"/>
</file>

<file path=docProps/app.xml><?xml version="1.0" encoding="utf-8"?>
<Properties xmlns="http://schemas.openxmlformats.org/officeDocument/2006/extended-properties" xmlns:vt="http://schemas.openxmlformats.org/officeDocument/2006/docPropsVTypes">
  <Template>VRAC 2023 Slide Template PP 16x9</Template>
  <TotalTime>6</TotalTime>
  <Words>753</Words>
  <Application>Microsoft Office PowerPoint</Application>
  <PresentationFormat>On-screen Show (16:9)</PresentationFormat>
  <Paragraphs>145</Paragraphs>
  <Slides>39</Slides>
  <Notes>39</Notes>
  <HiddenSlides>1</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More Vertex Operations</vt:lpstr>
      <vt:lpstr>Vertices: Extrude</vt:lpstr>
      <vt:lpstr>Vertices: Extrude</vt:lpstr>
      <vt:lpstr>Vertices: Extrude</vt:lpstr>
      <vt:lpstr>Break Time!</vt:lpstr>
      <vt:lpstr>Modifiers!</vt:lpstr>
      <vt:lpstr>Modifiers: Menu Introduction</vt:lpstr>
      <vt:lpstr>Modifiers: Menu Introduction</vt:lpstr>
      <vt:lpstr>Boolean Modifiers</vt:lpstr>
      <vt:lpstr>Modifiers: Boolean Difference</vt:lpstr>
      <vt:lpstr>Modifiers: Boolean Difference</vt:lpstr>
      <vt:lpstr>Modifiers: Boolean Difference</vt:lpstr>
      <vt:lpstr>Modifiers: Boolean Difference</vt:lpstr>
      <vt:lpstr>Modifiers: Boolean Difference</vt:lpstr>
      <vt:lpstr>Boolean Modifiers: Intersect Example</vt:lpstr>
      <vt:lpstr>Break Time!</vt:lpstr>
      <vt:lpstr>Modifiers: Array</vt:lpstr>
      <vt:lpstr>Modifiers: Array</vt:lpstr>
      <vt:lpstr>Modifiers: Array</vt:lpstr>
      <vt:lpstr>Modifiers: Array</vt:lpstr>
      <vt:lpstr>Modifiers: Array</vt:lpstr>
      <vt:lpstr>Creating Collections</vt:lpstr>
      <vt:lpstr>Creating Collections</vt:lpstr>
      <vt:lpstr>Creating Collections</vt:lpstr>
      <vt:lpstr>Mini Creation</vt:lpstr>
      <vt:lpstr>Mini Creation Inspiration</vt:lpstr>
      <vt:lpstr>Mini Creation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Raymond Renner</cp:lastModifiedBy>
  <cp:revision>240</cp:revision>
  <dcterms:modified xsi:type="dcterms:W3CDTF">2024-05-28T17:08:06Z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0x010100EFEF171AB25A2240AB7E6B665531E8E7</vt:lpwstr>
  </property>
</Properties>
</file>