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modernComment_113_0.xml" ContentType="application/vnd.ms-powerpoint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5143500" type="screen16x9"/>
  <p:notesSz cx="6858000" cy="9144000"/>
  <p:embeddedFontLst>
    <p:embeddedFont>
      <p:font typeface="Gill Sans" panose="020B0502020104020203" charset="0"/>
      <p:regular r:id="rId52"/>
      <p:bold r:id="rId53"/>
      <p:italic r:id="rId54"/>
      <p:boldItalic r:id="rId55"/>
    </p:embeddedFont>
  </p:embeddedFontLst>
  <p:defaultTextStyle>
    <a:lvl1pPr algn="ctr" defTabSz="584200">
      <a:defRPr sz="5000">
        <a:solidFill>
          <a:srgbClr val="535353"/>
        </a:solidFill>
        <a:latin typeface="+mn-lt"/>
        <a:ea typeface="+mn-ea"/>
        <a:cs typeface="+mn-cs"/>
        <a:sym typeface="Gill Sans Light"/>
      </a:defRPr>
    </a:lvl1pPr>
    <a:lvl2pPr indent="228600" algn="ctr" defTabSz="584200">
      <a:defRPr sz="5000">
        <a:solidFill>
          <a:srgbClr val="535353"/>
        </a:solidFill>
        <a:latin typeface="+mn-lt"/>
        <a:ea typeface="+mn-ea"/>
        <a:cs typeface="+mn-cs"/>
        <a:sym typeface="Gill Sans Light"/>
      </a:defRPr>
    </a:lvl2pPr>
    <a:lvl3pPr indent="457200" algn="ctr" defTabSz="584200">
      <a:defRPr sz="5000">
        <a:solidFill>
          <a:srgbClr val="535353"/>
        </a:solidFill>
        <a:latin typeface="+mn-lt"/>
        <a:ea typeface="+mn-ea"/>
        <a:cs typeface="+mn-cs"/>
        <a:sym typeface="Gill Sans Light"/>
      </a:defRPr>
    </a:lvl3pPr>
    <a:lvl4pPr indent="685800" algn="ctr" defTabSz="584200">
      <a:defRPr sz="5000">
        <a:solidFill>
          <a:srgbClr val="535353"/>
        </a:solidFill>
        <a:latin typeface="+mn-lt"/>
        <a:ea typeface="+mn-ea"/>
        <a:cs typeface="+mn-cs"/>
        <a:sym typeface="Gill Sans Light"/>
      </a:defRPr>
    </a:lvl4pPr>
    <a:lvl5pPr indent="914400" algn="ctr" defTabSz="584200">
      <a:defRPr sz="5000">
        <a:solidFill>
          <a:srgbClr val="535353"/>
        </a:solidFill>
        <a:latin typeface="+mn-lt"/>
        <a:ea typeface="+mn-ea"/>
        <a:cs typeface="+mn-cs"/>
        <a:sym typeface="Gill Sans Light"/>
      </a:defRPr>
    </a:lvl5pPr>
    <a:lvl6pPr indent="1143000" algn="ctr" defTabSz="584200">
      <a:defRPr sz="5000">
        <a:solidFill>
          <a:srgbClr val="535353"/>
        </a:solidFill>
        <a:latin typeface="+mn-lt"/>
        <a:ea typeface="+mn-ea"/>
        <a:cs typeface="+mn-cs"/>
        <a:sym typeface="Gill Sans Light"/>
      </a:defRPr>
    </a:lvl6pPr>
    <a:lvl7pPr indent="1371600" algn="ctr" defTabSz="584200">
      <a:defRPr sz="5000">
        <a:solidFill>
          <a:srgbClr val="535353"/>
        </a:solidFill>
        <a:latin typeface="+mn-lt"/>
        <a:ea typeface="+mn-ea"/>
        <a:cs typeface="+mn-cs"/>
        <a:sym typeface="Gill Sans Light"/>
      </a:defRPr>
    </a:lvl7pPr>
    <a:lvl8pPr indent="1600200" algn="ctr" defTabSz="584200">
      <a:defRPr sz="5000">
        <a:solidFill>
          <a:srgbClr val="535353"/>
        </a:solidFill>
        <a:latin typeface="+mn-lt"/>
        <a:ea typeface="+mn-ea"/>
        <a:cs typeface="+mn-cs"/>
        <a:sym typeface="Gill Sans Light"/>
      </a:defRPr>
    </a:lvl8pPr>
    <a:lvl9pPr indent="1828800" algn="ctr" defTabSz="584200">
      <a:defRPr sz="5000">
        <a:solidFill>
          <a:srgbClr val="535353"/>
        </a:solidFill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1B8BCB-AF71-B3A7-EC54-7A2589DEAD8C}" name="Anjali Gali" initials="AG" userId="JjOkafK6f8xB74qXsnRn5lSMUgsaVur0h6Cx+amtxjs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88BBAD-EBED-4070-BBD5-F39F210E8B3F}" v="385" dt="2024-05-28T22:54:11.5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39" d="100"/>
          <a:sy n="139" d="100"/>
        </p:scale>
        <p:origin x="176" y="5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64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microsoft.com/office/2016/11/relationships/changesInfo" Target="changesInfos/changesInfo1.xml"/><Relationship Id="rId65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jali Gali" clId="Web-{A988BBAD-EBED-4070-BBD5-F39F210E8B3F}"/>
    <pc:docChg chg="mod addSld delSld modSld">
      <pc:chgData name="Anjali Gali" userId="" providerId="" clId="Web-{A988BBAD-EBED-4070-BBD5-F39F210E8B3F}" dt="2024-05-28T22:54:11.514" v="338" actId="14100"/>
      <pc:docMkLst>
        <pc:docMk/>
      </pc:docMkLst>
      <pc:sldChg chg="addSp delSp modSp">
        <pc:chgData name="Anjali Gali" userId="" providerId="" clId="Web-{A988BBAD-EBED-4070-BBD5-F39F210E8B3F}" dt="2024-05-28T20:15:00.807" v="4" actId="14100"/>
        <pc:sldMkLst>
          <pc:docMk/>
          <pc:sldMk cId="0" sldId="258"/>
        </pc:sldMkLst>
        <pc:picChg chg="add mod">
          <ac:chgData name="Anjali Gali" userId="" providerId="" clId="Web-{A988BBAD-EBED-4070-BBD5-F39F210E8B3F}" dt="2024-05-28T20:15:00.807" v="4" actId="14100"/>
          <ac:picMkLst>
            <pc:docMk/>
            <pc:sldMk cId="0" sldId="258"/>
            <ac:picMk id="2" creationId="{FC3D1468-B9AC-93F5-05E0-6BD40BC90C15}"/>
          </ac:picMkLst>
        </pc:picChg>
        <pc:picChg chg="del">
          <ac:chgData name="Anjali Gali" userId="" providerId="" clId="Web-{A988BBAD-EBED-4070-BBD5-F39F210E8B3F}" dt="2024-05-28T20:14:53.682" v="0"/>
          <ac:picMkLst>
            <pc:docMk/>
            <pc:sldMk cId="0" sldId="258"/>
            <ac:picMk id="77" creationId="{00000000-0000-0000-0000-000000000000}"/>
          </ac:picMkLst>
        </pc:picChg>
      </pc:sldChg>
      <pc:sldChg chg="addSp delSp modSp">
        <pc:chgData name="Anjali Gali" userId="" providerId="" clId="Web-{A988BBAD-EBED-4070-BBD5-F39F210E8B3F}" dt="2024-05-28T21:11:20.679" v="11" actId="1076"/>
        <pc:sldMkLst>
          <pc:docMk/>
          <pc:sldMk cId="0" sldId="261"/>
        </pc:sldMkLst>
        <pc:spChg chg="mod">
          <ac:chgData name="Anjali Gali" userId="" providerId="" clId="Web-{A988BBAD-EBED-4070-BBD5-F39F210E8B3F}" dt="2024-05-28T21:11:20.679" v="11" actId="1076"/>
          <ac:spMkLst>
            <pc:docMk/>
            <pc:sldMk cId="0" sldId="261"/>
            <ac:spMk id="99" creationId="{00000000-0000-0000-0000-000000000000}"/>
          </ac:spMkLst>
        </pc:spChg>
        <pc:picChg chg="add mod ord">
          <ac:chgData name="Anjali Gali" userId="" providerId="" clId="Web-{A988BBAD-EBED-4070-BBD5-F39F210E8B3F}" dt="2024-05-28T21:11:18.164" v="10" actId="1076"/>
          <ac:picMkLst>
            <pc:docMk/>
            <pc:sldMk cId="0" sldId="261"/>
            <ac:picMk id="2" creationId="{C3FE8D3C-2648-0533-E7E0-D848C0164D5E}"/>
          </ac:picMkLst>
        </pc:picChg>
        <pc:picChg chg="del">
          <ac:chgData name="Anjali Gali" userId="" providerId="" clId="Web-{A988BBAD-EBED-4070-BBD5-F39F210E8B3F}" dt="2024-05-28T21:11:09.242" v="6"/>
          <ac:picMkLst>
            <pc:docMk/>
            <pc:sldMk cId="0" sldId="261"/>
            <ac:picMk id="98" creationId="{00000000-0000-0000-0000-000000000000}"/>
          </ac:picMkLst>
        </pc:picChg>
      </pc:sldChg>
      <pc:sldChg chg="addSp delSp modSp del">
        <pc:chgData name="Anjali Gali" userId="" providerId="" clId="Web-{A988BBAD-EBED-4070-BBD5-F39F210E8B3F}" dt="2024-05-28T21:15:18.937" v="17" actId="1076"/>
        <pc:sldMkLst>
          <pc:docMk/>
          <pc:sldMk cId="0" sldId="262"/>
        </pc:sldMkLst>
        <pc:spChg chg="mod">
          <ac:chgData name="Anjali Gali" userId="" providerId="" clId="Web-{A988BBAD-EBED-4070-BBD5-F39F210E8B3F}" dt="2024-05-28T21:15:18.937" v="17" actId="1076"/>
          <ac:spMkLst>
            <pc:docMk/>
            <pc:sldMk cId="0" sldId="262"/>
            <ac:spMk id="106" creationId="{00000000-0000-0000-0000-000000000000}"/>
          </ac:spMkLst>
        </pc:spChg>
        <pc:picChg chg="add mod ord">
          <ac:chgData name="Anjali Gali" userId="" providerId="" clId="Web-{A988BBAD-EBED-4070-BBD5-F39F210E8B3F}" dt="2024-05-28T21:15:16.452" v="16"/>
          <ac:picMkLst>
            <pc:docMk/>
            <pc:sldMk cId="0" sldId="262"/>
            <ac:picMk id="2" creationId="{1D935AC4-41F4-B056-C79C-78A34E4FE174}"/>
          </ac:picMkLst>
        </pc:picChg>
        <pc:picChg chg="del">
          <ac:chgData name="Anjali Gali" userId="" providerId="" clId="Web-{A988BBAD-EBED-4070-BBD5-F39F210E8B3F}" dt="2024-05-28T21:15:08.155" v="12"/>
          <ac:picMkLst>
            <pc:docMk/>
            <pc:sldMk cId="0" sldId="262"/>
            <ac:picMk id="105" creationId="{00000000-0000-0000-0000-000000000000}"/>
          </ac:picMkLst>
        </pc:picChg>
      </pc:sldChg>
      <pc:sldChg chg="addSp delSp modSp">
        <pc:chgData name="Anjali Gali" userId="" providerId="" clId="Web-{A988BBAD-EBED-4070-BBD5-F39F210E8B3F}" dt="2024-05-28T21:20:53.744" v="28" actId="14100"/>
        <pc:sldMkLst>
          <pc:docMk/>
          <pc:sldMk cId="0" sldId="264"/>
        </pc:sldMkLst>
        <pc:spChg chg="mod">
          <ac:chgData name="Anjali Gali" userId="" providerId="" clId="Web-{A988BBAD-EBED-4070-BBD5-F39F210E8B3F}" dt="2024-05-28T21:20:51.853" v="27" actId="1076"/>
          <ac:spMkLst>
            <pc:docMk/>
            <pc:sldMk cId="0" sldId="264"/>
            <ac:spMk id="120" creationId="{00000000-0000-0000-0000-000000000000}"/>
          </ac:spMkLst>
        </pc:spChg>
        <pc:spChg chg="mod">
          <ac:chgData name="Anjali Gali" userId="" providerId="" clId="Web-{A988BBAD-EBED-4070-BBD5-F39F210E8B3F}" dt="2024-05-28T21:20:32.274" v="26" actId="1076"/>
          <ac:spMkLst>
            <pc:docMk/>
            <pc:sldMk cId="0" sldId="264"/>
            <ac:spMk id="122" creationId="{00000000-0000-0000-0000-000000000000}"/>
          </ac:spMkLst>
        </pc:spChg>
        <pc:picChg chg="add mod ord">
          <ac:chgData name="Anjali Gali" userId="" providerId="" clId="Web-{A988BBAD-EBED-4070-BBD5-F39F210E8B3F}" dt="2024-05-28T21:20:26.821" v="23" actId="1076"/>
          <ac:picMkLst>
            <pc:docMk/>
            <pc:sldMk cId="0" sldId="264"/>
            <ac:picMk id="2" creationId="{4FDB77B1-08C8-65BF-C504-0C87319E67ED}"/>
          </ac:picMkLst>
        </pc:picChg>
        <pc:picChg chg="del">
          <ac:chgData name="Anjali Gali" userId="" providerId="" clId="Web-{A988BBAD-EBED-4070-BBD5-F39F210E8B3F}" dt="2024-05-28T21:19:52.211" v="18"/>
          <ac:picMkLst>
            <pc:docMk/>
            <pc:sldMk cId="0" sldId="264"/>
            <ac:picMk id="117" creationId="{00000000-0000-0000-0000-000000000000}"/>
          </ac:picMkLst>
        </pc:picChg>
        <pc:cxnChg chg="mod">
          <ac:chgData name="Anjali Gali" userId="" providerId="" clId="Web-{A988BBAD-EBED-4070-BBD5-F39F210E8B3F}" dt="2024-05-28T21:20:53.744" v="28" actId="14100"/>
          <ac:cxnSpMkLst>
            <pc:docMk/>
            <pc:sldMk cId="0" sldId="264"/>
            <ac:cxnSpMk id="121" creationId="{00000000-0000-0000-0000-000000000000}"/>
          </ac:cxnSpMkLst>
        </pc:cxnChg>
      </pc:sldChg>
      <pc:sldChg chg="addSp delSp modSp">
        <pc:chgData name="Anjali Gali" userId="" providerId="" clId="Web-{A988BBAD-EBED-4070-BBD5-F39F210E8B3F}" dt="2024-05-28T21:42:10.658" v="95" actId="14100"/>
        <pc:sldMkLst>
          <pc:docMk/>
          <pc:sldMk cId="0" sldId="265"/>
        </pc:sldMkLst>
        <pc:spChg chg="mod">
          <ac:chgData name="Anjali Gali" userId="" providerId="" clId="Web-{A988BBAD-EBED-4070-BBD5-F39F210E8B3F}" dt="2024-05-28T21:42:06.970" v="94" actId="14100"/>
          <ac:spMkLst>
            <pc:docMk/>
            <pc:sldMk cId="0" sldId="265"/>
            <ac:spMk id="130" creationId="{00000000-0000-0000-0000-000000000000}"/>
          </ac:spMkLst>
        </pc:spChg>
        <pc:spChg chg="mod">
          <ac:chgData name="Anjali Gali" userId="" providerId="" clId="Web-{A988BBAD-EBED-4070-BBD5-F39F210E8B3F}" dt="2024-05-28T21:21:36.183" v="36" actId="1076"/>
          <ac:spMkLst>
            <pc:docMk/>
            <pc:sldMk cId="0" sldId="265"/>
            <ac:spMk id="131" creationId="{00000000-0000-0000-0000-000000000000}"/>
          </ac:spMkLst>
        </pc:spChg>
        <pc:picChg chg="add del mod ord">
          <ac:chgData name="Anjali Gali" userId="" providerId="" clId="Web-{A988BBAD-EBED-4070-BBD5-F39F210E8B3F}" dt="2024-05-28T21:41:52.033" v="87"/>
          <ac:picMkLst>
            <pc:docMk/>
            <pc:sldMk cId="0" sldId="265"/>
            <ac:picMk id="2" creationId="{3078D86D-5B74-697F-F6E7-91F575C4FEA1}"/>
          </ac:picMkLst>
        </pc:picChg>
        <pc:picChg chg="add mod ord">
          <ac:chgData name="Anjali Gali" userId="" providerId="" clId="Web-{A988BBAD-EBED-4070-BBD5-F39F210E8B3F}" dt="2024-05-28T21:42:00.814" v="92" actId="1076"/>
          <ac:picMkLst>
            <pc:docMk/>
            <pc:sldMk cId="0" sldId="265"/>
            <ac:picMk id="3" creationId="{B5411E8F-5DC5-8129-F4A8-4305413EC5A8}"/>
          </ac:picMkLst>
        </pc:picChg>
        <pc:picChg chg="del">
          <ac:chgData name="Anjali Gali" userId="" providerId="" clId="Web-{A988BBAD-EBED-4070-BBD5-F39F210E8B3F}" dt="2024-05-28T21:21:15.838" v="29"/>
          <ac:picMkLst>
            <pc:docMk/>
            <pc:sldMk cId="0" sldId="265"/>
            <ac:picMk id="127" creationId="{00000000-0000-0000-0000-000000000000}"/>
          </ac:picMkLst>
        </pc:picChg>
        <pc:cxnChg chg="mod">
          <ac:chgData name="Anjali Gali" userId="" providerId="" clId="Web-{A988BBAD-EBED-4070-BBD5-F39F210E8B3F}" dt="2024-05-28T21:42:10.658" v="95" actId="14100"/>
          <ac:cxnSpMkLst>
            <pc:docMk/>
            <pc:sldMk cId="0" sldId="265"/>
            <ac:cxnSpMk id="132" creationId="{00000000-0000-0000-0000-000000000000}"/>
          </ac:cxnSpMkLst>
        </pc:cxnChg>
      </pc:sldChg>
      <pc:sldChg chg="addSp delSp modSp">
        <pc:chgData name="Anjali Gali" userId="" providerId="" clId="Web-{A988BBAD-EBED-4070-BBD5-F39F210E8B3F}" dt="2024-05-28T21:42:38.659" v="100" actId="14100"/>
        <pc:sldMkLst>
          <pc:docMk/>
          <pc:sldMk cId="0" sldId="266"/>
        </pc:sldMkLst>
        <pc:spChg chg="mod">
          <ac:chgData name="Anjali Gali" userId="" providerId="" clId="Web-{A988BBAD-EBED-4070-BBD5-F39F210E8B3F}" dt="2024-05-28T21:37:51.228" v="62" actId="1076"/>
          <ac:spMkLst>
            <pc:docMk/>
            <pc:sldMk cId="0" sldId="266"/>
            <ac:spMk id="139" creationId="{00000000-0000-0000-0000-000000000000}"/>
          </ac:spMkLst>
        </pc:spChg>
        <pc:spChg chg="mod">
          <ac:chgData name="Anjali Gali" userId="" providerId="" clId="Web-{A988BBAD-EBED-4070-BBD5-F39F210E8B3F}" dt="2024-05-28T21:37:15.962" v="52" actId="14100"/>
          <ac:spMkLst>
            <pc:docMk/>
            <pc:sldMk cId="0" sldId="266"/>
            <ac:spMk id="140" creationId="{00000000-0000-0000-0000-000000000000}"/>
          </ac:spMkLst>
        </pc:spChg>
        <pc:spChg chg="mod">
          <ac:chgData name="Anjali Gali" userId="" providerId="" clId="Web-{A988BBAD-EBED-4070-BBD5-F39F210E8B3F}" dt="2024-05-28T21:42:36.424" v="99" actId="1076"/>
          <ac:spMkLst>
            <pc:docMk/>
            <pc:sldMk cId="0" sldId="266"/>
            <ac:spMk id="141" creationId="{00000000-0000-0000-0000-000000000000}"/>
          </ac:spMkLst>
        </pc:spChg>
        <pc:picChg chg="add del mod ord">
          <ac:chgData name="Anjali Gali" userId="" providerId="" clId="Web-{A988BBAD-EBED-4070-BBD5-F39F210E8B3F}" dt="2024-05-28T21:42:23.705" v="96"/>
          <ac:picMkLst>
            <pc:docMk/>
            <pc:sldMk cId="0" sldId="266"/>
            <ac:picMk id="2" creationId="{0D3D6CD1-CF1C-B58A-1606-FDEACD92A3B1}"/>
          </ac:picMkLst>
        </pc:picChg>
        <pc:picChg chg="add ord">
          <ac:chgData name="Anjali Gali" userId="" providerId="" clId="Web-{A988BBAD-EBED-4070-BBD5-F39F210E8B3F}" dt="2024-05-28T21:42:31.221" v="98"/>
          <ac:picMkLst>
            <pc:docMk/>
            <pc:sldMk cId="0" sldId="266"/>
            <ac:picMk id="4" creationId="{31C9461E-C934-EA60-6273-A96A2DD69BC9}"/>
          </ac:picMkLst>
        </pc:picChg>
        <pc:picChg chg="del">
          <ac:chgData name="Anjali Gali" userId="" providerId="" clId="Web-{A988BBAD-EBED-4070-BBD5-F39F210E8B3F}" dt="2024-05-28T21:21:56.558" v="41"/>
          <ac:picMkLst>
            <pc:docMk/>
            <pc:sldMk cId="0" sldId="266"/>
            <ac:picMk id="137" creationId="{00000000-0000-0000-0000-000000000000}"/>
          </ac:picMkLst>
        </pc:picChg>
        <pc:cxnChg chg="mod">
          <ac:chgData name="Anjali Gali" userId="" providerId="" clId="Web-{A988BBAD-EBED-4070-BBD5-F39F210E8B3F}" dt="2024-05-28T21:42:38.659" v="100" actId="14100"/>
          <ac:cxnSpMkLst>
            <pc:docMk/>
            <pc:sldMk cId="0" sldId="266"/>
            <ac:cxnSpMk id="142" creationId="{00000000-0000-0000-0000-000000000000}"/>
          </ac:cxnSpMkLst>
        </pc:cxnChg>
      </pc:sldChg>
      <pc:sldChg chg="addSp delSp modSp">
        <pc:chgData name="Anjali Gali" userId="" providerId="" clId="Web-{A988BBAD-EBED-4070-BBD5-F39F210E8B3F}" dt="2024-05-28T21:43:25.629" v="106" actId="14100"/>
        <pc:sldMkLst>
          <pc:docMk/>
          <pc:sldMk cId="0" sldId="267"/>
        </pc:sldMkLst>
        <pc:spChg chg="mod">
          <ac:chgData name="Anjali Gali" userId="" providerId="" clId="Web-{A988BBAD-EBED-4070-BBD5-F39F210E8B3F}" dt="2024-05-28T21:39:54.857" v="80" actId="1076"/>
          <ac:spMkLst>
            <pc:docMk/>
            <pc:sldMk cId="0" sldId="267"/>
            <ac:spMk id="150" creationId="{00000000-0000-0000-0000-000000000000}"/>
          </ac:spMkLst>
        </pc:spChg>
        <pc:spChg chg="mod">
          <ac:chgData name="Anjali Gali" userId="" providerId="" clId="Web-{A988BBAD-EBED-4070-BBD5-F39F210E8B3F}" dt="2024-05-28T21:43:21.582" v="105" actId="1076"/>
          <ac:spMkLst>
            <pc:docMk/>
            <pc:sldMk cId="0" sldId="267"/>
            <ac:spMk id="151" creationId="{00000000-0000-0000-0000-000000000000}"/>
          </ac:spMkLst>
        </pc:spChg>
        <pc:picChg chg="add del mod">
          <ac:chgData name="Anjali Gali" userId="" providerId="" clId="Web-{A988BBAD-EBED-4070-BBD5-F39F210E8B3F}" dt="2024-05-28T21:38:10.542" v="67"/>
          <ac:picMkLst>
            <pc:docMk/>
            <pc:sldMk cId="0" sldId="267"/>
            <ac:picMk id="2" creationId="{69DE17B2-BABE-F36D-B666-918B99D871E0}"/>
          </ac:picMkLst>
        </pc:picChg>
        <pc:picChg chg="add del mod ord">
          <ac:chgData name="Anjali Gali" userId="" providerId="" clId="Web-{A988BBAD-EBED-4070-BBD5-F39F210E8B3F}" dt="2024-05-28T21:43:10.879" v="101"/>
          <ac:picMkLst>
            <pc:docMk/>
            <pc:sldMk cId="0" sldId="267"/>
            <ac:picMk id="3" creationId="{366AEB04-BBCF-EC20-014E-6E3F1B9F8E79}"/>
          </ac:picMkLst>
        </pc:picChg>
        <pc:picChg chg="add mod ord">
          <ac:chgData name="Anjali Gali" userId="" providerId="" clId="Web-{A988BBAD-EBED-4070-BBD5-F39F210E8B3F}" dt="2024-05-28T21:43:17.019" v="104" actId="1076"/>
          <ac:picMkLst>
            <pc:docMk/>
            <pc:sldMk cId="0" sldId="267"/>
            <ac:picMk id="4" creationId="{4F814D84-2131-26F8-EE17-F98587531626}"/>
          </ac:picMkLst>
        </pc:picChg>
        <pc:picChg chg="add del">
          <ac:chgData name="Anjali Gali" userId="" providerId="" clId="Web-{A988BBAD-EBED-4070-BBD5-F39F210E8B3F}" dt="2024-05-28T21:39:29.809" v="73"/>
          <ac:picMkLst>
            <pc:docMk/>
            <pc:sldMk cId="0" sldId="267"/>
            <ac:picMk id="147" creationId="{00000000-0000-0000-0000-000000000000}"/>
          </ac:picMkLst>
        </pc:picChg>
        <pc:cxnChg chg="mod">
          <ac:chgData name="Anjali Gali" userId="" providerId="" clId="Web-{A988BBAD-EBED-4070-BBD5-F39F210E8B3F}" dt="2024-05-28T21:43:25.629" v="106" actId="14100"/>
          <ac:cxnSpMkLst>
            <pc:docMk/>
            <pc:sldMk cId="0" sldId="267"/>
            <ac:cxnSpMk id="152" creationId="{00000000-0000-0000-0000-000000000000}"/>
          </ac:cxnSpMkLst>
        </pc:cxnChg>
      </pc:sldChg>
      <pc:sldChg chg="addSp delSp modSp">
        <pc:chgData name="Anjali Gali" userId="" providerId="" clId="Web-{A988BBAD-EBED-4070-BBD5-F39F210E8B3F}" dt="2024-05-28T21:40:50.437" v="86"/>
        <pc:sldMkLst>
          <pc:docMk/>
          <pc:sldMk cId="0" sldId="268"/>
        </pc:sldMkLst>
        <pc:picChg chg="add mod ord">
          <ac:chgData name="Anjali Gali" userId="" providerId="" clId="Web-{A988BBAD-EBED-4070-BBD5-F39F210E8B3F}" dt="2024-05-28T21:40:50.437" v="86"/>
          <ac:picMkLst>
            <pc:docMk/>
            <pc:sldMk cId="0" sldId="268"/>
            <ac:picMk id="2" creationId="{92F17157-776E-78C5-3CBE-DEF688852E29}"/>
          </ac:picMkLst>
        </pc:picChg>
        <pc:picChg chg="del">
          <ac:chgData name="Anjali Gali" userId="" providerId="" clId="Web-{A988BBAD-EBED-4070-BBD5-F39F210E8B3F}" dt="2024-05-28T21:40:05.170" v="81"/>
          <ac:picMkLst>
            <pc:docMk/>
            <pc:sldMk cId="0" sldId="268"/>
            <ac:picMk id="157" creationId="{00000000-0000-0000-0000-000000000000}"/>
          </ac:picMkLst>
        </pc:picChg>
      </pc:sldChg>
      <pc:sldChg chg="addSp delSp modSp">
        <pc:chgData name="Anjali Gali" userId="" providerId="" clId="Web-{A988BBAD-EBED-4070-BBD5-F39F210E8B3F}" dt="2024-05-28T21:45:41.024" v="133" actId="14100"/>
        <pc:sldMkLst>
          <pc:docMk/>
          <pc:sldMk cId="0" sldId="269"/>
        </pc:sldMkLst>
        <pc:spChg chg="mod">
          <ac:chgData name="Anjali Gali" userId="" providerId="" clId="Web-{A988BBAD-EBED-4070-BBD5-F39F210E8B3F}" dt="2024-05-28T21:45:27.258" v="129" actId="20577"/>
          <ac:spMkLst>
            <pc:docMk/>
            <pc:sldMk cId="0" sldId="269"/>
            <ac:spMk id="166" creationId="{00000000-0000-0000-0000-000000000000}"/>
          </ac:spMkLst>
        </pc:spChg>
        <pc:picChg chg="add mod ord">
          <ac:chgData name="Anjali Gali" userId="" providerId="" clId="Web-{A988BBAD-EBED-4070-BBD5-F39F210E8B3F}" dt="2024-05-28T21:44:47.898" v="113"/>
          <ac:picMkLst>
            <pc:docMk/>
            <pc:sldMk cId="0" sldId="269"/>
            <ac:picMk id="2" creationId="{193BF08C-F94F-1061-B2AD-B4042D01B500}"/>
          </ac:picMkLst>
        </pc:picChg>
        <pc:picChg chg="del">
          <ac:chgData name="Anjali Gali" userId="" providerId="" clId="Web-{A988BBAD-EBED-4070-BBD5-F39F210E8B3F}" dt="2024-05-28T21:44:24.443" v="107"/>
          <ac:picMkLst>
            <pc:docMk/>
            <pc:sldMk cId="0" sldId="269"/>
            <ac:picMk id="165" creationId="{00000000-0000-0000-0000-000000000000}"/>
          </ac:picMkLst>
        </pc:picChg>
        <pc:cxnChg chg="mod">
          <ac:chgData name="Anjali Gali" userId="" providerId="" clId="Web-{A988BBAD-EBED-4070-BBD5-F39F210E8B3F}" dt="2024-05-28T21:45:03.757" v="118" actId="14100"/>
          <ac:cxnSpMkLst>
            <pc:docMk/>
            <pc:sldMk cId="0" sldId="269"/>
            <ac:cxnSpMk id="167" creationId="{00000000-0000-0000-0000-000000000000}"/>
          </ac:cxnSpMkLst>
        </pc:cxnChg>
        <pc:cxnChg chg="mod">
          <ac:chgData name="Anjali Gali" userId="" providerId="" clId="Web-{A988BBAD-EBED-4070-BBD5-F39F210E8B3F}" dt="2024-05-28T21:45:12.976" v="120" actId="14100"/>
          <ac:cxnSpMkLst>
            <pc:docMk/>
            <pc:sldMk cId="0" sldId="269"/>
            <ac:cxnSpMk id="168" creationId="{00000000-0000-0000-0000-000000000000}"/>
          </ac:cxnSpMkLst>
        </pc:cxnChg>
        <pc:cxnChg chg="mod">
          <ac:chgData name="Anjali Gali" userId="" providerId="" clId="Web-{A988BBAD-EBED-4070-BBD5-F39F210E8B3F}" dt="2024-05-28T21:45:41.024" v="133" actId="14100"/>
          <ac:cxnSpMkLst>
            <pc:docMk/>
            <pc:sldMk cId="0" sldId="269"/>
            <ac:cxnSpMk id="169" creationId="{00000000-0000-0000-0000-000000000000}"/>
          </ac:cxnSpMkLst>
        </pc:cxnChg>
        <pc:cxnChg chg="mod">
          <ac:chgData name="Anjali Gali" userId="" providerId="" clId="Web-{A988BBAD-EBED-4070-BBD5-F39F210E8B3F}" dt="2024-05-28T21:45:33.320" v="131" actId="14100"/>
          <ac:cxnSpMkLst>
            <pc:docMk/>
            <pc:sldMk cId="0" sldId="269"/>
            <ac:cxnSpMk id="170" creationId="{00000000-0000-0000-0000-000000000000}"/>
          </ac:cxnSpMkLst>
        </pc:cxnChg>
      </pc:sldChg>
      <pc:sldChg chg="addSp delSp modSp">
        <pc:chgData name="Anjali Gali" userId="" providerId="" clId="Web-{A988BBAD-EBED-4070-BBD5-F39F210E8B3F}" dt="2024-05-28T21:52:07.754" v="187" actId="1076"/>
        <pc:sldMkLst>
          <pc:docMk/>
          <pc:sldMk cId="0" sldId="270"/>
        </pc:sldMkLst>
        <pc:picChg chg="add mod">
          <ac:chgData name="Anjali Gali" userId="" providerId="" clId="Web-{A988BBAD-EBED-4070-BBD5-F39F210E8B3F}" dt="2024-05-28T21:52:07.754" v="187" actId="1076"/>
          <ac:picMkLst>
            <pc:docMk/>
            <pc:sldMk cId="0" sldId="270"/>
            <ac:picMk id="2" creationId="{0089974A-71D7-009A-C155-332BDFC3DDCD}"/>
          </ac:picMkLst>
        </pc:picChg>
        <pc:picChg chg="del">
          <ac:chgData name="Anjali Gali" userId="" providerId="" clId="Web-{A988BBAD-EBED-4070-BBD5-F39F210E8B3F}" dt="2024-05-28T21:51:59.989" v="184"/>
          <ac:picMkLst>
            <pc:docMk/>
            <pc:sldMk cId="0" sldId="270"/>
            <ac:picMk id="177" creationId="{00000000-0000-0000-0000-000000000000}"/>
          </ac:picMkLst>
        </pc:picChg>
      </pc:sldChg>
      <pc:sldChg chg="addSp delSp modSp">
        <pc:chgData name="Anjali Gali" userId="" providerId="" clId="Web-{A988BBAD-EBED-4070-BBD5-F39F210E8B3F}" dt="2024-05-28T21:49:31.406" v="163" actId="14100"/>
        <pc:sldMkLst>
          <pc:docMk/>
          <pc:sldMk cId="0" sldId="271"/>
        </pc:sldMkLst>
        <pc:spChg chg="mod">
          <ac:chgData name="Anjali Gali" userId="" providerId="" clId="Web-{A988BBAD-EBED-4070-BBD5-F39F210E8B3F}" dt="2024-05-28T21:49:19.140" v="158" actId="20577"/>
          <ac:spMkLst>
            <pc:docMk/>
            <pc:sldMk cId="0" sldId="271"/>
            <ac:spMk id="183" creationId="{00000000-0000-0000-0000-000000000000}"/>
          </ac:spMkLst>
        </pc:spChg>
        <pc:spChg chg="mod">
          <ac:chgData name="Anjali Gali" userId="" providerId="" clId="Web-{A988BBAD-EBED-4070-BBD5-F39F210E8B3F}" dt="2024-05-28T21:49:26.578" v="161" actId="1076"/>
          <ac:spMkLst>
            <pc:docMk/>
            <pc:sldMk cId="0" sldId="271"/>
            <ac:spMk id="185" creationId="{00000000-0000-0000-0000-000000000000}"/>
          </ac:spMkLst>
        </pc:spChg>
        <pc:picChg chg="add mod ord">
          <ac:chgData name="Anjali Gali" userId="" providerId="" clId="Web-{A988BBAD-EBED-4070-BBD5-F39F210E8B3F}" dt="2024-05-28T21:49:24.656" v="160" actId="1076"/>
          <ac:picMkLst>
            <pc:docMk/>
            <pc:sldMk cId="0" sldId="271"/>
            <ac:picMk id="2" creationId="{6D985D90-436A-91A3-0A07-0F4836FEF295}"/>
          </ac:picMkLst>
        </pc:picChg>
        <pc:picChg chg="del">
          <ac:chgData name="Anjali Gali" userId="" providerId="" clId="Web-{A988BBAD-EBED-4070-BBD5-F39F210E8B3F}" dt="2024-05-28T21:48:43.076" v="146"/>
          <ac:picMkLst>
            <pc:docMk/>
            <pc:sldMk cId="0" sldId="271"/>
            <ac:picMk id="184" creationId="{00000000-0000-0000-0000-000000000000}"/>
          </ac:picMkLst>
        </pc:picChg>
        <pc:cxnChg chg="mod">
          <ac:chgData name="Anjali Gali" userId="" providerId="" clId="Web-{A988BBAD-EBED-4070-BBD5-F39F210E8B3F}" dt="2024-05-28T21:49:26.578" v="161" actId="1076"/>
          <ac:cxnSpMkLst>
            <pc:docMk/>
            <pc:sldMk cId="0" sldId="271"/>
            <ac:cxnSpMk id="186" creationId="{00000000-0000-0000-0000-000000000000}"/>
          </ac:cxnSpMkLst>
        </pc:cxnChg>
        <pc:cxnChg chg="mod">
          <ac:chgData name="Anjali Gali" userId="" providerId="" clId="Web-{A988BBAD-EBED-4070-BBD5-F39F210E8B3F}" dt="2024-05-28T21:49:31.406" v="163" actId="14100"/>
          <ac:cxnSpMkLst>
            <pc:docMk/>
            <pc:sldMk cId="0" sldId="271"/>
            <ac:cxnSpMk id="187" creationId="{00000000-0000-0000-0000-000000000000}"/>
          </ac:cxnSpMkLst>
        </pc:cxnChg>
      </pc:sldChg>
      <pc:sldChg chg="addSp delSp modSp">
        <pc:chgData name="Anjali Gali" userId="" providerId="" clId="Web-{A988BBAD-EBED-4070-BBD5-F39F210E8B3F}" dt="2024-05-28T21:51:35.394" v="183" actId="14100"/>
        <pc:sldMkLst>
          <pc:docMk/>
          <pc:sldMk cId="0" sldId="272"/>
        </pc:sldMkLst>
        <pc:spChg chg="mod">
          <ac:chgData name="Anjali Gali" userId="" providerId="" clId="Web-{A988BBAD-EBED-4070-BBD5-F39F210E8B3F}" dt="2024-05-28T21:51:30.066" v="182" actId="1076"/>
          <ac:spMkLst>
            <pc:docMk/>
            <pc:sldMk cId="0" sldId="272"/>
            <ac:spMk id="197" creationId="{00000000-0000-0000-0000-000000000000}"/>
          </ac:spMkLst>
        </pc:spChg>
        <pc:spChg chg="mod">
          <ac:chgData name="Anjali Gali" userId="" providerId="" clId="Web-{A988BBAD-EBED-4070-BBD5-F39F210E8B3F}" dt="2024-05-28T21:51:03.674" v="174" actId="1076"/>
          <ac:spMkLst>
            <pc:docMk/>
            <pc:sldMk cId="0" sldId="272"/>
            <ac:spMk id="199" creationId="{00000000-0000-0000-0000-000000000000}"/>
          </ac:spMkLst>
        </pc:spChg>
        <pc:spChg chg="mod">
          <ac:chgData name="Anjali Gali" userId="" providerId="" clId="Web-{A988BBAD-EBED-4070-BBD5-F39F210E8B3F}" dt="2024-05-28T21:50:48.736" v="171" actId="14100"/>
          <ac:spMkLst>
            <pc:docMk/>
            <pc:sldMk cId="0" sldId="272"/>
            <ac:spMk id="200" creationId="{00000000-0000-0000-0000-000000000000}"/>
          </ac:spMkLst>
        </pc:spChg>
        <pc:picChg chg="add mod ord">
          <ac:chgData name="Anjali Gali" userId="" providerId="" clId="Web-{A988BBAD-EBED-4070-BBD5-F39F210E8B3F}" dt="2024-05-28T21:50:30.345" v="168" actId="1076"/>
          <ac:picMkLst>
            <pc:docMk/>
            <pc:sldMk cId="0" sldId="272"/>
            <ac:picMk id="2" creationId="{12891265-EE29-F31B-A0BA-7154AB7C588D}"/>
          </ac:picMkLst>
        </pc:picChg>
        <pc:picChg chg="add del">
          <ac:chgData name="Anjali Gali" userId="" providerId="" clId="Web-{A988BBAD-EBED-4070-BBD5-F39F210E8B3F}" dt="2024-05-28T21:50:21.361" v="164"/>
          <ac:picMkLst>
            <pc:docMk/>
            <pc:sldMk cId="0" sldId="272"/>
            <ac:picMk id="192" creationId="{00000000-0000-0000-0000-000000000000}"/>
          </ac:picMkLst>
        </pc:picChg>
        <pc:cxnChg chg="mod">
          <ac:chgData name="Anjali Gali" userId="" providerId="" clId="Web-{A988BBAD-EBED-4070-BBD5-F39F210E8B3F}" dt="2024-05-28T21:50:51.080" v="172" actId="14100"/>
          <ac:cxnSpMkLst>
            <pc:docMk/>
            <pc:sldMk cId="0" sldId="272"/>
            <ac:cxnSpMk id="195" creationId="{00000000-0000-0000-0000-000000000000}"/>
          </ac:cxnSpMkLst>
        </pc:cxnChg>
        <pc:cxnChg chg="mod">
          <ac:chgData name="Anjali Gali" userId="" providerId="" clId="Web-{A988BBAD-EBED-4070-BBD5-F39F210E8B3F}" dt="2024-05-28T21:51:16.472" v="179" actId="14100"/>
          <ac:cxnSpMkLst>
            <pc:docMk/>
            <pc:sldMk cId="0" sldId="272"/>
            <ac:cxnSpMk id="196" creationId="{00000000-0000-0000-0000-000000000000}"/>
          </ac:cxnSpMkLst>
        </pc:cxnChg>
        <pc:cxnChg chg="mod">
          <ac:chgData name="Anjali Gali" userId="" providerId="" clId="Web-{A988BBAD-EBED-4070-BBD5-F39F210E8B3F}" dt="2024-05-28T21:51:35.394" v="183" actId="14100"/>
          <ac:cxnSpMkLst>
            <pc:docMk/>
            <pc:sldMk cId="0" sldId="272"/>
            <ac:cxnSpMk id="198" creationId="{00000000-0000-0000-0000-000000000000}"/>
          </ac:cxnSpMkLst>
        </pc:cxnChg>
      </pc:sldChg>
      <pc:sldChg chg="addSp delSp modSp">
        <pc:chgData name="Anjali Gali" userId="" providerId="" clId="Web-{A988BBAD-EBED-4070-BBD5-F39F210E8B3F}" dt="2024-05-28T21:52:59.490" v="193" actId="1076"/>
        <pc:sldMkLst>
          <pc:docMk/>
          <pc:sldMk cId="0" sldId="273"/>
        </pc:sldMkLst>
        <pc:picChg chg="add mod">
          <ac:chgData name="Anjali Gali" userId="" providerId="" clId="Web-{A988BBAD-EBED-4070-BBD5-F39F210E8B3F}" dt="2024-05-28T21:52:59.490" v="193" actId="1076"/>
          <ac:picMkLst>
            <pc:docMk/>
            <pc:sldMk cId="0" sldId="273"/>
            <ac:picMk id="2" creationId="{7C6D0307-9731-D3A0-2313-C7D965D033C0}"/>
          </ac:picMkLst>
        </pc:picChg>
        <pc:picChg chg="del">
          <ac:chgData name="Anjali Gali" userId="" providerId="" clId="Web-{A988BBAD-EBED-4070-BBD5-F39F210E8B3F}" dt="2024-05-28T21:52:21.052" v="188"/>
          <ac:picMkLst>
            <pc:docMk/>
            <pc:sldMk cId="0" sldId="273"/>
            <ac:picMk id="206" creationId="{00000000-0000-0000-0000-000000000000}"/>
          </ac:picMkLst>
        </pc:picChg>
      </pc:sldChg>
      <pc:sldChg chg="addSp delSp modSp">
        <pc:chgData name="Anjali Gali" userId="" providerId="" clId="Web-{A988BBAD-EBED-4070-BBD5-F39F210E8B3F}" dt="2024-05-28T21:53:41.960" v="201" actId="1076"/>
        <pc:sldMkLst>
          <pc:docMk/>
          <pc:sldMk cId="0" sldId="274"/>
        </pc:sldMkLst>
        <pc:picChg chg="add mod">
          <ac:chgData name="Anjali Gali" userId="" providerId="" clId="Web-{A988BBAD-EBED-4070-BBD5-F39F210E8B3F}" dt="2024-05-28T21:53:41.960" v="201" actId="1076"/>
          <ac:picMkLst>
            <pc:docMk/>
            <pc:sldMk cId="0" sldId="274"/>
            <ac:picMk id="2" creationId="{7D4CE47E-74C9-2445-5D61-921C86FC2C31}"/>
          </ac:picMkLst>
        </pc:picChg>
        <pc:picChg chg="del">
          <ac:chgData name="Anjali Gali" userId="" providerId="" clId="Web-{A988BBAD-EBED-4070-BBD5-F39F210E8B3F}" dt="2024-05-28T21:53:05.897" v="194"/>
          <ac:picMkLst>
            <pc:docMk/>
            <pc:sldMk cId="0" sldId="274"/>
            <ac:picMk id="213" creationId="{00000000-0000-0000-0000-000000000000}"/>
          </ac:picMkLst>
        </pc:picChg>
      </pc:sldChg>
      <pc:sldChg chg="addCm">
        <pc:chgData name="Anjali Gali" userId="" providerId="" clId="Web-{A988BBAD-EBED-4070-BBD5-F39F210E8B3F}" dt="2024-05-28T21:58:13.844" v="231"/>
        <pc:sldMkLst>
          <pc:docMk/>
          <pc:sldMk cId="0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njali Gali" userId="" providerId="" clId="Web-{A988BBAD-EBED-4070-BBD5-F39F210E8B3F}" dt="2024-05-28T21:58:13.844" v="231"/>
              <pc2:cmMkLst xmlns:pc2="http://schemas.microsoft.com/office/powerpoint/2019/9/main/command">
                <pc:docMk/>
                <pc:sldMk cId="0" sldId="275"/>
                <pc2:cmMk id="{F91CD19F-1CBC-4FA2-B40E-7CC5685CCF2B}"/>
              </pc2:cmMkLst>
            </pc226:cmChg>
          </p:ext>
        </pc:extLst>
      </pc:sldChg>
      <pc:sldChg chg="addSp delSp modSp">
        <pc:chgData name="Anjali Gali" userId="" providerId="" clId="Web-{A988BBAD-EBED-4070-BBD5-F39F210E8B3F}" dt="2024-05-28T21:55:20.135" v="211" actId="1076"/>
        <pc:sldMkLst>
          <pc:docMk/>
          <pc:sldMk cId="0" sldId="276"/>
        </pc:sldMkLst>
        <pc:spChg chg="mod">
          <ac:chgData name="Anjali Gali" userId="" providerId="" clId="Web-{A988BBAD-EBED-4070-BBD5-F39F210E8B3F}" dt="2024-05-28T21:55:20.135" v="211" actId="1076"/>
          <ac:spMkLst>
            <pc:docMk/>
            <pc:sldMk cId="0" sldId="276"/>
            <ac:spMk id="230" creationId="{00000000-0000-0000-0000-000000000000}"/>
          </ac:spMkLst>
        </pc:spChg>
        <pc:spChg chg="mod">
          <ac:chgData name="Anjali Gali" userId="" providerId="" clId="Web-{A988BBAD-EBED-4070-BBD5-F39F210E8B3F}" dt="2024-05-28T21:54:59.166" v="209" actId="1076"/>
          <ac:spMkLst>
            <pc:docMk/>
            <pc:sldMk cId="0" sldId="276"/>
            <ac:spMk id="231" creationId="{00000000-0000-0000-0000-000000000000}"/>
          </ac:spMkLst>
        </pc:spChg>
        <pc:picChg chg="add mod ord">
          <ac:chgData name="Anjali Gali" userId="" providerId="" clId="Web-{A988BBAD-EBED-4070-BBD5-F39F210E8B3F}" dt="2024-05-28T21:54:51.494" v="208" actId="1076"/>
          <ac:picMkLst>
            <pc:docMk/>
            <pc:sldMk cId="0" sldId="276"/>
            <ac:picMk id="2" creationId="{DF8C0B60-F17B-26EE-20A4-AAA52360EE13}"/>
          </ac:picMkLst>
        </pc:picChg>
        <pc:picChg chg="del">
          <ac:chgData name="Anjali Gali" userId="" providerId="" clId="Web-{A988BBAD-EBED-4070-BBD5-F39F210E8B3F}" dt="2024-05-28T21:54:34.243" v="202"/>
          <ac:picMkLst>
            <pc:docMk/>
            <pc:sldMk cId="0" sldId="276"/>
            <ac:picMk id="229" creationId="{00000000-0000-0000-0000-000000000000}"/>
          </ac:picMkLst>
        </pc:picChg>
        <pc:cxnChg chg="mod">
          <ac:chgData name="Anjali Gali" userId="" providerId="" clId="Web-{A988BBAD-EBED-4070-BBD5-F39F210E8B3F}" dt="2024-05-28T21:55:20.135" v="211" actId="1076"/>
          <ac:cxnSpMkLst>
            <pc:docMk/>
            <pc:sldMk cId="0" sldId="276"/>
            <ac:cxnSpMk id="232" creationId="{00000000-0000-0000-0000-000000000000}"/>
          </ac:cxnSpMkLst>
        </pc:cxnChg>
      </pc:sldChg>
      <pc:sldChg chg="addSp delSp modSp">
        <pc:chgData name="Anjali Gali" userId="" providerId="" clId="Web-{A988BBAD-EBED-4070-BBD5-F39F210E8B3F}" dt="2024-05-28T21:57:27.061" v="229" actId="1076"/>
        <pc:sldMkLst>
          <pc:docMk/>
          <pc:sldMk cId="0" sldId="277"/>
        </pc:sldMkLst>
        <pc:spChg chg="mod">
          <ac:chgData name="Anjali Gali" userId="" providerId="" clId="Web-{A988BBAD-EBED-4070-BBD5-F39F210E8B3F}" dt="2024-05-28T21:56:29.106" v="218" actId="14100"/>
          <ac:spMkLst>
            <pc:docMk/>
            <pc:sldMk cId="0" sldId="277"/>
            <ac:spMk id="239" creationId="{00000000-0000-0000-0000-000000000000}"/>
          </ac:spMkLst>
        </pc:spChg>
        <pc:spChg chg="mod">
          <ac:chgData name="Anjali Gali" userId="" providerId="" clId="Web-{A988BBAD-EBED-4070-BBD5-F39F210E8B3F}" dt="2024-05-28T21:56:40.841" v="221" actId="14100"/>
          <ac:spMkLst>
            <pc:docMk/>
            <pc:sldMk cId="0" sldId="277"/>
            <ac:spMk id="240" creationId="{00000000-0000-0000-0000-000000000000}"/>
          </ac:spMkLst>
        </pc:spChg>
        <pc:spChg chg="mod">
          <ac:chgData name="Anjali Gali" userId="" providerId="" clId="Web-{A988BBAD-EBED-4070-BBD5-F39F210E8B3F}" dt="2024-05-28T21:56:43.278" v="222" actId="1076"/>
          <ac:spMkLst>
            <pc:docMk/>
            <pc:sldMk cId="0" sldId="277"/>
            <ac:spMk id="241" creationId="{00000000-0000-0000-0000-000000000000}"/>
          </ac:spMkLst>
        </pc:spChg>
        <pc:picChg chg="add mod ord">
          <ac:chgData name="Anjali Gali" userId="" providerId="" clId="Web-{A988BBAD-EBED-4070-BBD5-F39F210E8B3F}" dt="2024-05-28T21:57:27.061" v="229" actId="1076"/>
          <ac:picMkLst>
            <pc:docMk/>
            <pc:sldMk cId="0" sldId="277"/>
            <ac:picMk id="2" creationId="{FD31312B-6E43-E721-F55B-F4E3BE021EFD}"/>
          </ac:picMkLst>
        </pc:picChg>
        <pc:picChg chg="del">
          <ac:chgData name="Anjali Gali" userId="" providerId="" clId="Web-{A988BBAD-EBED-4070-BBD5-F39F210E8B3F}" dt="2024-05-28T21:56:12.965" v="212"/>
          <ac:picMkLst>
            <pc:docMk/>
            <pc:sldMk cId="0" sldId="277"/>
            <ac:picMk id="237" creationId="{00000000-0000-0000-0000-000000000000}"/>
          </ac:picMkLst>
        </pc:picChg>
        <pc:cxnChg chg="mod">
          <ac:chgData name="Anjali Gali" userId="" providerId="" clId="Web-{A988BBAD-EBED-4070-BBD5-F39F210E8B3F}" dt="2024-05-28T21:57:26.624" v="228" actId="14100"/>
          <ac:cxnSpMkLst>
            <pc:docMk/>
            <pc:sldMk cId="0" sldId="277"/>
            <ac:cxnSpMk id="242" creationId="{00000000-0000-0000-0000-000000000000}"/>
          </ac:cxnSpMkLst>
        </pc:cxnChg>
        <pc:cxnChg chg="mod">
          <ac:chgData name="Anjali Gali" userId="" providerId="" clId="Web-{A988BBAD-EBED-4070-BBD5-F39F210E8B3F}" dt="2024-05-28T21:56:47.232" v="224" actId="14100"/>
          <ac:cxnSpMkLst>
            <pc:docMk/>
            <pc:sldMk cId="0" sldId="277"/>
            <ac:cxnSpMk id="243" creationId="{00000000-0000-0000-0000-000000000000}"/>
          </ac:cxnSpMkLst>
        </pc:cxnChg>
      </pc:sldChg>
      <pc:sldChg chg="addSp delSp modSp">
        <pc:chgData name="Anjali Gali" userId="" providerId="" clId="Web-{A988BBAD-EBED-4070-BBD5-F39F210E8B3F}" dt="2024-05-28T22:08:03.612" v="239" actId="1076"/>
        <pc:sldMkLst>
          <pc:docMk/>
          <pc:sldMk cId="0" sldId="279"/>
        </pc:sldMkLst>
        <pc:picChg chg="add mod ord">
          <ac:chgData name="Anjali Gali" userId="" providerId="" clId="Web-{A988BBAD-EBED-4070-BBD5-F39F210E8B3F}" dt="2024-05-28T22:08:00.908" v="238" actId="1076"/>
          <ac:picMkLst>
            <pc:docMk/>
            <pc:sldMk cId="0" sldId="279"/>
            <ac:picMk id="2" creationId="{D555D769-4003-1A25-314F-90C6A98002E5}"/>
          </ac:picMkLst>
        </pc:picChg>
        <pc:picChg chg="del">
          <ac:chgData name="Anjali Gali" userId="" providerId="" clId="Web-{A988BBAD-EBED-4070-BBD5-F39F210E8B3F}" dt="2024-05-28T22:07:54.143" v="235"/>
          <ac:picMkLst>
            <pc:docMk/>
            <pc:sldMk cId="0" sldId="279"/>
            <ac:picMk id="256" creationId="{00000000-0000-0000-0000-000000000000}"/>
          </ac:picMkLst>
        </pc:picChg>
        <pc:cxnChg chg="mod">
          <ac:chgData name="Anjali Gali" userId="" providerId="" clId="Web-{A988BBAD-EBED-4070-BBD5-F39F210E8B3F}" dt="2024-05-28T22:08:03.612" v="239" actId="1076"/>
          <ac:cxnSpMkLst>
            <pc:docMk/>
            <pc:sldMk cId="0" sldId="279"/>
            <ac:cxnSpMk id="259" creationId="{00000000-0000-0000-0000-000000000000}"/>
          </ac:cxnSpMkLst>
        </pc:cxnChg>
      </pc:sldChg>
      <pc:sldChg chg="addSp delSp modSp">
        <pc:chgData name="Anjali Gali" userId="" providerId="" clId="Web-{A988BBAD-EBED-4070-BBD5-F39F210E8B3F}" dt="2024-05-28T22:08:44.988" v="253" actId="1076"/>
        <pc:sldMkLst>
          <pc:docMk/>
          <pc:sldMk cId="0" sldId="280"/>
        </pc:sldMkLst>
        <pc:spChg chg="mod">
          <ac:chgData name="Anjali Gali" userId="" providerId="" clId="Web-{A988BBAD-EBED-4070-BBD5-F39F210E8B3F}" dt="2024-05-28T22:08:34.753" v="249" actId="1076"/>
          <ac:spMkLst>
            <pc:docMk/>
            <pc:sldMk cId="0" sldId="280"/>
            <ac:spMk id="267" creationId="{00000000-0000-0000-0000-000000000000}"/>
          </ac:spMkLst>
        </pc:spChg>
        <pc:spChg chg="mod">
          <ac:chgData name="Anjali Gali" userId="" providerId="" clId="Web-{A988BBAD-EBED-4070-BBD5-F39F210E8B3F}" dt="2024-05-28T22:08:40.722" v="252" actId="14100"/>
          <ac:spMkLst>
            <pc:docMk/>
            <pc:sldMk cId="0" sldId="280"/>
            <ac:spMk id="269" creationId="{00000000-0000-0000-0000-000000000000}"/>
          </ac:spMkLst>
        </pc:spChg>
        <pc:picChg chg="add mod ord">
          <ac:chgData name="Anjali Gali" userId="" providerId="" clId="Web-{A988BBAD-EBED-4070-BBD5-F39F210E8B3F}" dt="2024-05-28T22:08:22.472" v="244" actId="1076"/>
          <ac:picMkLst>
            <pc:docMk/>
            <pc:sldMk cId="0" sldId="280"/>
            <ac:picMk id="2" creationId="{73EECAA1-6C85-526D-C0B4-B6BDB44BF6BF}"/>
          </ac:picMkLst>
        </pc:picChg>
        <pc:picChg chg="del">
          <ac:chgData name="Anjali Gali" userId="" providerId="" clId="Web-{A988BBAD-EBED-4070-BBD5-F39F210E8B3F}" dt="2024-05-28T22:08:12.784" v="240"/>
          <ac:picMkLst>
            <pc:docMk/>
            <pc:sldMk cId="0" sldId="280"/>
            <ac:picMk id="264" creationId="{00000000-0000-0000-0000-000000000000}"/>
          </ac:picMkLst>
        </pc:picChg>
        <pc:cxnChg chg="mod">
          <ac:chgData name="Anjali Gali" userId="" providerId="" clId="Web-{A988BBAD-EBED-4070-BBD5-F39F210E8B3F}" dt="2024-05-28T22:08:44.988" v="253" actId="1076"/>
          <ac:cxnSpMkLst>
            <pc:docMk/>
            <pc:sldMk cId="0" sldId="280"/>
            <ac:cxnSpMk id="268" creationId="{00000000-0000-0000-0000-000000000000}"/>
          </ac:cxnSpMkLst>
        </pc:cxnChg>
      </pc:sldChg>
      <pc:sldChg chg="addSp delSp modSp">
        <pc:chgData name="Anjali Gali" userId="" providerId="" clId="Web-{A988BBAD-EBED-4070-BBD5-F39F210E8B3F}" dt="2024-05-28T22:10:28.804" v="263" actId="14100"/>
        <pc:sldMkLst>
          <pc:docMk/>
          <pc:sldMk cId="0" sldId="281"/>
        </pc:sldMkLst>
        <pc:spChg chg="mod">
          <ac:chgData name="Anjali Gali" userId="" providerId="" clId="Web-{A988BBAD-EBED-4070-BBD5-F39F210E8B3F}" dt="2024-05-28T22:10:16.350" v="258" actId="1076"/>
          <ac:spMkLst>
            <pc:docMk/>
            <pc:sldMk cId="0" sldId="281"/>
            <ac:spMk id="277" creationId="{00000000-0000-0000-0000-000000000000}"/>
          </ac:spMkLst>
        </pc:spChg>
        <pc:spChg chg="mod">
          <ac:chgData name="Anjali Gali" userId="" providerId="" clId="Web-{A988BBAD-EBED-4070-BBD5-F39F210E8B3F}" dt="2024-05-28T22:10:24.819" v="261" actId="14100"/>
          <ac:spMkLst>
            <pc:docMk/>
            <pc:sldMk cId="0" sldId="281"/>
            <ac:spMk id="278" creationId="{00000000-0000-0000-0000-000000000000}"/>
          </ac:spMkLst>
        </pc:spChg>
        <pc:picChg chg="add mod ord">
          <ac:chgData name="Anjali Gali" userId="" providerId="" clId="Web-{A988BBAD-EBED-4070-BBD5-F39F210E8B3F}" dt="2024-05-28T22:10:19.491" v="259" actId="1076"/>
          <ac:picMkLst>
            <pc:docMk/>
            <pc:sldMk cId="0" sldId="281"/>
            <ac:picMk id="2" creationId="{078E995D-C429-3C2B-FF8F-7090F3A79C9D}"/>
          </ac:picMkLst>
        </pc:picChg>
        <pc:picChg chg="del">
          <ac:chgData name="Anjali Gali" userId="" providerId="" clId="Web-{A988BBAD-EBED-4070-BBD5-F39F210E8B3F}" dt="2024-05-28T22:10:05.756" v="254"/>
          <ac:picMkLst>
            <pc:docMk/>
            <pc:sldMk cId="0" sldId="281"/>
            <ac:picMk id="276" creationId="{00000000-0000-0000-0000-000000000000}"/>
          </ac:picMkLst>
        </pc:picChg>
        <pc:cxnChg chg="mod">
          <ac:chgData name="Anjali Gali" userId="" providerId="" clId="Web-{A988BBAD-EBED-4070-BBD5-F39F210E8B3F}" dt="2024-05-28T22:10:28.804" v="263" actId="14100"/>
          <ac:cxnSpMkLst>
            <pc:docMk/>
            <pc:sldMk cId="0" sldId="281"/>
            <ac:cxnSpMk id="279" creationId="{00000000-0000-0000-0000-000000000000}"/>
          </ac:cxnSpMkLst>
        </pc:cxnChg>
      </pc:sldChg>
      <pc:sldChg chg="addSp delSp modSp">
        <pc:chgData name="Anjali Gali" userId="" providerId="" clId="Web-{A988BBAD-EBED-4070-BBD5-F39F210E8B3F}" dt="2024-05-28T22:07:44.017" v="234" actId="1076"/>
        <pc:sldMkLst>
          <pc:docMk/>
          <pc:sldMk cId="0" sldId="282"/>
        </pc:sldMkLst>
        <pc:picChg chg="add mod">
          <ac:chgData name="Anjali Gali" userId="" providerId="" clId="Web-{A988BBAD-EBED-4070-BBD5-F39F210E8B3F}" dt="2024-05-28T22:07:44.017" v="234" actId="1076"/>
          <ac:picMkLst>
            <pc:docMk/>
            <pc:sldMk cId="0" sldId="282"/>
            <ac:picMk id="2" creationId="{57CFDE3A-8BE5-5E27-1293-F6F8E6E19F0B}"/>
          </ac:picMkLst>
        </pc:picChg>
        <pc:picChg chg="del">
          <ac:chgData name="Anjali Gali" userId="" providerId="" clId="Web-{A988BBAD-EBED-4070-BBD5-F39F210E8B3F}" dt="2024-05-28T22:07:39.955" v="232"/>
          <ac:picMkLst>
            <pc:docMk/>
            <pc:sldMk cId="0" sldId="282"/>
            <ac:picMk id="285" creationId="{00000000-0000-0000-0000-000000000000}"/>
          </ac:picMkLst>
        </pc:picChg>
      </pc:sldChg>
      <pc:sldChg chg="addSp delSp">
        <pc:chgData name="Anjali Gali" userId="" providerId="" clId="Web-{A988BBAD-EBED-4070-BBD5-F39F210E8B3F}" dt="2024-05-28T22:39:05.915" v="284"/>
        <pc:sldMkLst>
          <pc:docMk/>
          <pc:sldMk cId="0" sldId="283"/>
        </pc:sldMkLst>
        <pc:picChg chg="add">
          <ac:chgData name="Anjali Gali" userId="" providerId="" clId="Web-{A988BBAD-EBED-4070-BBD5-F39F210E8B3F}" dt="2024-05-28T22:39:05.915" v="284"/>
          <ac:picMkLst>
            <pc:docMk/>
            <pc:sldMk cId="0" sldId="283"/>
            <ac:picMk id="3" creationId="{617A2F31-E1EB-14B4-5096-457166F10B95}"/>
          </ac:picMkLst>
        </pc:picChg>
        <pc:picChg chg="del">
          <ac:chgData name="Anjali Gali" userId="" providerId="" clId="Web-{A988BBAD-EBED-4070-BBD5-F39F210E8B3F}" dt="2024-05-28T22:39:05.571" v="283"/>
          <ac:picMkLst>
            <pc:docMk/>
            <pc:sldMk cId="0" sldId="283"/>
            <ac:picMk id="292" creationId="{00000000-0000-0000-0000-000000000000}"/>
          </ac:picMkLst>
        </pc:picChg>
      </pc:sldChg>
      <pc:sldChg chg="addSp delSp modSp">
        <pc:chgData name="Anjali Gali" userId="" providerId="" clId="Web-{A988BBAD-EBED-4070-BBD5-F39F210E8B3F}" dt="2024-05-28T22:38:52.087" v="282" actId="1076"/>
        <pc:sldMkLst>
          <pc:docMk/>
          <pc:sldMk cId="0" sldId="284"/>
        </pc:sldMkLst>
        <pc:spChg chg="add mod">
          <ac:chgData name="Anjali Gali" userId="" providerId="" clId="Web-{A988BBAD-EBED-4070-BBD5-F39F210E8B3F}" dt="2024-05-28T22:38:13.993" v="277" actId="20577"/>
          <ac:spMkLst>
            <pc:docMk/>
            <pc:sldMk cId="0" sldId="284"/>
            <ac:spMk id="2" creationId="{18A1A9FD-C978-BE12-9968-717B21FE5DEF}"/>
          </ac:spMkLst>
        </pc:spChg>
        <pc:picChg chg="add mod">
          <ac:chgData name="Anjali Gali" userId="" providerId="" clId="Web-{A988BBAD-EBED-4070-BBD5-F39F210E8B3F}" dt="2024-05-28T22:38:52.087" v="282" actId="1076"/>
          <ac:picMkLst>
            <pc:docMk/>
            <pc:sldMk cId="0" sldId="284"/>
            <ac:picMk id="3" creationId="{09A00A1A-E46C-47F3-C0E5-1977C509AACB}"/>
          </ac:picMkLst>
        </pc:picChg>
        <pc:picChg chg="del">
          <ac:chgData name="Anjali Gali" userId="" providerId="" clId="Web-{A988BBAD-EBED-4070-BBD5-F39F210E8B3F}" dt="2024-05-28T22:38:44.931" v="278"/>
          <ac:picMkLst>
            <pc:docMk/>
            <pc:sldMk cId="0" sldId="284"/>
            <ac:picMk id="298" creationId="{00000000-0000-0000-0000-000000000000}"/>
          </ac:picMkLst>
        </pc:picChg>
      </pc:sldChg>
      <pc:sldChg chg="addSp delSp modSp">
        <pc:chgData name="Anjali Gali" userId="" providerId="" clId="Web-{A988BBAD-EBED-4070-BBD5-F39F210E8B3F}" dt="2024-05-28T22:39:24.024" v="288" actId="1076"/>
        <pc:sldMkLst>
          <pc:docMk/>
          <pc:sldMk cId="0" sldId="285"/>
        </pc:sldMkLst>
        <pc:picChg chg="add mod">
          <ac:chgData name="Anjali Gali" userId="" providerId="" clId="Web-{A988BBAD-EBED-4070-BBD5-F39F210E8B3F}" dt="2024-05-28T22:39:24.024" v="288" actId="1076"/>
          <ac:picMkLst>
            <pc:docMk/>
            <pc:sldMk cId="0" sldId="285"/>
            <ac:picMk id="3" creationId="{FBEFBB12-4D6C-39D0-F183-040C44799B0A}"/>
          </ac:picMkLst>
        </pc:picChg>
        <pc:picChg chg="del">
          <ac:chgData name="Anjali Gali" userId="" providerId="" clId="Web-{A988BBAD-EBED-4070-BBD5-F39F210E8B3F}" dt="2024-05-28T22:39:20.259" v="285"/>
          <ac:picMkLst>
            <pc:docMk/>
            <pc:sldMk cId="0" sldId="285"/>
            <ac:picMk id="304" creationId="{00000000-0000-0000-0000-000000000000}"/>
          </ac:picMkLst>
        </pc:picChg>
      </pc:sldChg>
      <pc:sldChg chg="addSp delSp modSp">
        <pc:chgData name="Anjali Gali" userId="" providerId="" clId="Web-{A988BBAD-EBED-4070-BBD5-F39F210E8B3F}" dt="2024-05-28T22:39:54.181" v="294" actId="1076"/>
        <pc:sldMkLst>
          <pc:docMk/>
          <pc:sldMk cId="0" sldId="286"/>
        </pc:sldMkLst>
        <pc:picChg chg="add del">
          <ac:chgData name="Anjali Gali" userId="" providerId="" clId="Web-{A988BBAD-EBED-4070-BBD5-F39F210E8B3F}" dt="2024-05-28T22:39:28.446" v="291"/>
          <ac:picMkLst>
            <pc:docMk/>
            <pc:sldMk cId="0" sldId="286"/>
            <ac:picMk id="3" creationId="{40F86291-8517-36F9-C0F1-8A5B95BFA72B}"/>
          </ac:picMkLst>
        </pc:picChg>
        <pc:picChg chg="add mod">
          <ac:chgData name="Anjali Gali" userId="" providerId="" clId="Web-{A988BBAD-EBED-4070-BBD5-F39F210E8B3F}" dt="2024-05-28T22:39:54.181" v="294" actId="1076"/>
          <ac:picMkLst>
            <pc:docMk/>
            <pc:sldMk cId="0" sldId="286"/>
            <ac:picMk id="4" creationId="{FB842E60-3F9E-2443-5721-ED1C433391AB}"/>
          </ac:picMkLst>
        </pc:picChg>
        <pc:picChg chg="del">
          <ac:chgData name="Anjali Gali" userId="" providerId="" clId="Web-{A988BBAD-EBED-4070-BBD5-F39F210E8B3F}" dt="2024-05-28T22:39:26.274" v="289"/>
          <ac:picMkLst>
            <pc:docMk/>
            <pc:sldMk cId="0" sldId="286"/>
            <ac:picMk id="311" creationId="{00000000-0000-0000-0000-000000000000}"/>
          </ac:picMkLst>
        </pc:picChg>
      </pc:sldChg>
      <pc:sldChg chg="addSp delSp modSp">
        <pc:chgData name="Anjali Gali" userId="" providerId="" clId="Web-{A988BBAD-EBED-4070-BBD5-F39F210E8B3F}" dt="2024-05-28T22:54:11.514" v="338" actId="14100"/>
        <pc:sldMkLst>
          <pc:docMk/>
          <pc:sldMk cId="0" sldId="287"/>
        </pc:sldMkLst>
        <pc:picChg chg="add mod">
          <ac:chgData name="Anjali Gali" userId="" providerId="" clId="Web-{A988BBAD-EBED-4070-BBD5-F39F210E8B3F}" dt="2024-05-28T22:54:11.514" v="338" actId="14100"/>
          <ac:picMkLst>
            <pc:docMk/>
            <pc:sldMk cId="0" sldId="287"/>
            <ac:picMk id="2" creationId="{9C3CE746-C190-D7A6-FB61-DED3AA5E0A76}"/>
          </ac:picMkLst>
        </pc:picChg>
        <pc:picChg chg="del">
          <ac:chgData name="Anjali Gali" userId="" providerId="" clId="Web-{A988BBAD-EBED-4070-BBD5-F39F210E8B3F}" dt="2024-05-28T22:39:58.853" v="295"/>
          <ac:picMkLst>
            <pc:docMk/>
            <pc:sldMk cId="0" sldId="287"/>
            <ac:picMk id="317" creationId="{00000000-0000-0000-0000-000000000000}"/>
          </ac:picMkLst>
        </pc:picChg>
      </pc:sldChg>
      <pc:sldChg chg="addSp delSp modSp">
        <pc:chgData name="Anjali Gali" userId="" providerId="" clId="Web-{A988BBAD-EBED-4070-BBD5-F39F210E8B3F}" dt="2024-05-28T22:41:08.306" v="305" actId="14100"/>
        <pc:sldMkLst>
          <pc:docMk/>
          <pc:sldMk cId="0" sldId="289"/>
        </pc:sldMkLst>
        <pc:spChg chg="mod">
          <ac:chgData name="Anjali Gali" userId="" providerId="" clId="Web-{A988BBAD-EBED-4070-BBD5-F39F210E8B3F}" dt="2024-05-28T22:40:53.603" v="301" actId="1076"/>
          <ac:spMkLst>
            <pc:docMk/>
            <pc:sldMk cId="0" sldId="289"/>
            <ac:spMk id="330" creationId="{00000000-0000-0000-0000-000000000000}"/>
          </ac:spMkLst>
        </pc:spChg>
        <pc:spChg chg="mod">
          <ac:chgData name="Anjali Gali" userId="" providerId="" clId="Web-{A988BBAD-EBED-4070-BBD5-F39F210E8B3F}" dt="2024-05-28T22:40:57.368" v="302" actId="1076"/>
          <ac:spMkLst>
            <pc:docMk/>
            <pc:sldMk cId="0" sldId="289"/>
            <ac:spMk id="331" creationId="{00000000-0000-0000-0000-000000000000}"/>
          </ac:spMkLst>
        </pc:spChg>
        <pc:spChg chg="mod">
          <ac:chgData name="Anjali Gali" userId="" providerId="" clId="Web-{A988BBAD-EBED-4070-BBD5-F39F210E8B3F}" dt="2024-05-28T22:41:05.650" v="304" actId="1076"/>
          <ac:spMkLst>
            <pc:docMk/>
            <pc:sldMk cId="0" sldId="289"/>
            <ac:spMk id="334" creationId="{00000000-0000-0000-0000-000000000000}"/>
          </ac:spMkLst>
        </pc:spChg>
        <pc:picChg chg="add mod ord">
          <ac:chgData name="Anjali Gali" userId="" providerId="" clId="Web-{A988BBAD-EBED-4070-BBD5-F39F210E8B3F}" dt="2024-05-28T22:40:51.165" v="300" actId="1076"/>
          <ac:picMkLst>
            <pc:docMk/>
            <pc:sldMk cId="0" sldId="289"/>
            <ac:picMk id="2" creationId="{BEF97837-3BD6-9E0B-C26C-D3301BBB9FFF}"/>
          </ac:picMkLst>
        </pc:picChg>
        <pc:picChg chg="del">
          <ac:chgData name="Anjali Gali" userId="" providerId="" clId="Web-{A988BBAD-EBED-4070-BBD5-F39F210E8B3F}" dt="2024-05-28T22:40:40.415" v="296"/>
          <ac:picMkLst>
            <pc:docMk/>
            <pc:sldMk cId="0" sldId="289"/>
            <ac:picMk id="329" creationId="{00000000-0000-0000-0000-000000000000}"/>
          </ac:picMkLst>
        </pc:picChg>
        <pc:cxnChg chg="mod">
          <ac:chgData name="Anjali Gali" userId="" providerId="" clId="Web-{A988BBAD-EBED-4070-BBD5-F39F210E8B3F}" dt="2024-05-28T22:41:00.400" v="303" actId="14100"/>
          <ac:cxnSpMkLst>
            <pc:docMk/>
            <pc:sldMk cId="0" sldId="289"/>
            <ac:cxnSpMk id="332" creationId="{00000000-0000-0000-0000-000000000000}"/>
          </ac:cxnSpMkLst>
        </pc:cxnChg>
        <pc:cxnChg chg="mod">
          <ac:chgData name="Anjali Gali" userId="" providerId="" clId="Web-{A988BBAD-EBED-4070-BBD5-F39F210E8B3F}" dt="2024-05-28T22:41:08.306" v="305" actId="14100"/>
          <ac:cxnSpMkLst>
            <pc:docMk/>
            <pc:sldMk cId="0" sldId="289"/>
            <ac:cxnSpMk id="335" creationId="{00000000-0000-0000-0000-000000000000}"/>
          </ac:cxnSpMkLst>
        </pc:cxnChg>
      </pc:sldChg>
      <pc:sldChg chg="addSp delSp modSp">
        <pc:chgData name="Anjali Gali" userId="" providerId="" clId="Web-{A988BBAD-EBED-4070-BBD5-F39F210E8B3F}" dt="2024-05-28T22:43:10.246" v="311" actId="14100"/>
        <pc:sldMkLst>
          <pc:docMk/>
          <pc:sldMk cId="0" sldId="292"/>
        </pc:sldMkLst>
        <pc:spChg chg="mod">
          <ac:chgData name="Anjali Gali" userId="" providerId="" clId="Web-{A988BBAD-EBED-4070-BBD5-F39F210E8B3F}" dt="2024-05-28T22:42:56.027" v="310" actId="1076"/>
          <ac:spMkLst>
            <pc:docMk/>
            <pc:sldMk cId="0" sldId="292"/>
            <ac:spMk id="365" creationId="{00000000-0000-0000-0000-000000000000}"/>
          </ac:spMkLst>
        </pc:spChg>
        <pc:picChg chg="add mod ord">
          <ac:chgData name="Anjali Gali" userId="" providerId="" clId="Web-{A988BBAD-EBED-4070-BBD5-F39F210E8B3F}" dt="2024-05-28T22:42:51.824" v="309"/>
          <ac:picMkLst>
            <pc:docMk/>
            <pc:sldMk cId="0" sldId="292"/>
            <ac:picMk id="2" creationId="{8C09796E-6815-9348-CA2B-7F9D6F8BFF14}"/>
          </ac:picMkLst>
        </pc:picChg>
        <pc:picChg chg="del">
          <ac:chgData name="Anjali Gali" userId="" providerId="" clId="Web-{A988BBAD-EBED-4070-BBD5-F39F210E8B3F}" dt="2024-05-28T22:42:47.152" v="306"/>
          <ac:picMkLst>
            <pc:docMk/>
            <pc:sldMk cId="0" sldId="292"/>
            <ac:picMk id="362" creationId="{00000000-0000-0000-0000-000000000000}"/>
          </ac:picMkLst>
        </pc:picChg>
        <pc:cxnChg chg="mod">
          <ac:chgData name="Anjali Gali" userId="" providerId="" clId="Web-{A988BBAD-EBED-4070-BBD5-F39F210E8B3F}" dt="2024-05-28T22:43:10.246" v="311" actId="14100"/>
          <ac:cxnSpMkLst>
            <pc:docMk/>
            <pc:sldMk cId="0" sldId="292"/>
            <ac:cxnSpMk id="366" creationId="{00000000-0000-0000-0000-000000000000}"/>
          </ac:cxnSpMkLst>
        </pc:cxnChg>
      </pc:sldChg>
      <pc:sldChg chg="addSp delSp modSp">
        <pc:chgData name="Anjali Gali" userId="" providerId="" clId="Web-{A988BBAD-EBED-4070-BBD5-F39F210E8B3F}" dt="2024-05-28T22:44:23.293" v="320" actId="14100"/>
        <pc:sldMkLst>
          <pc:docMk/>
          <pc:sldMk cId="0" sldId="296"/>
        </pc:sldMkLst>
        <pc:spChg chg="mod">
          <ac:chgData name="Anjali Gali" userId="" providerId="" clId="Web-{A988BBAD-EBED-4070-BBD5-F39F210E8B3F}" dt="2024-05-28T22:44:21.621" v="319" actId="1076"/>
          <ac:spMkLst>
            <pc:docMk/>
            <pc:sldMk cId="0" sldId="296"/>
            <ac:spMk id="403" creationId="{00000000-0000-0000-0000-000000000000}"/>
          </ac:spMkLst>
        </pc:spChg>
        <pc:spChg chg="mod">
          <ac:chgData name="Anjali Gali" userId="" providerId="" clId="Web-{A988BBAD-EBED-4070-BBD5-F39F210E8B3F}" dt="2024-05-28T22:44:17.090" v="318" actId="1076"/>
          <ac:spMkLst>
            <pc:docMk/>
            <pc:sldMk cId="0" sldId="296"/>
            <ac:spMk id="404" creationId="{00000000-0000-0000-0000-000000000000}"/>
          </ac:spMkLst>
        </pc:spChg>
        <pc:picChg chg="add mod ord">
          <ac:chgData name="Anjali Gali" userId="" providerId="" clId="Web-{A988BBAD-EBED-4070-BBD5-F39F210E8B3F}" dt="2024-05-28T22:44:13.340" v="317" actId="1076"/>
          <ac:picMkLst>
            <pc:docMk/>
            <pc:sldMk cId="0" sldId="296"/>
            <ac:picMk id="2" creationId="{E409F381-6F22-C6DC-4B2A-766B0F4A4A4F}"/>
          </ac:picMkLst>
        </pc:picChg>
        <pc:picChg chg="del">
          <ac:chgData name="Anjali Gali" userId="" providerId="" clId="Web-{A988BBAD-EBED-4070-BBD5-F39F210E8B3F}" dt="2024-05-28T22:44:05.293" v="313"/>
          <ac:picMkLst>
            <pc:docMk/>
            <pc:sldMk cId="0" sldId="296"/>
            <ac:picMk id="402" creationId="{00000000-0000-0000-0000-000000000000}"/>
          </ac:picMkLst>
        </pc:picChg>
        <pc:cxnChg chg="mod">
          <ac:chgData name="Anjali Gali" userId="" providerId="" clId="Web-{A988BBAD-EBED-4070-BBD5-F39F210E8B3F}" dt="2024-05-28T22:44:23.293" v="320" actId="14100"/>
          <ac:cxnSpMkLst>
            <pc:docMk/>
            <pc:sldMk cId="0" sldId="296"/>
            <ac:cxnSpMk id="405" creationId="{00000000-0000-0000-0000-000000000000}"/>
          </ac:cxnSpMkLst>
        </pc:cxnChg>
      </pc:sldChg>
      <pc:sldChg chg="modSp">
        <pc:chgData name="Anjali Gali" userId="" providerId="" clId="Web-{A988BBAD-EBED-4070-BBD5-F39F210E8B3F}" dt="2024-05-28T22:44:32.637" v="322" actId="14100"/>
        <pc:sldMkLst>
          <pc:docMk/>
          <pc:sldMk cId="0" sldId="297"/>
        </pc:sldMkLst>
        <pc:spChg chg="mod">
          <ac:chgData name="Anjali Gali" userId="" providerId="" clId="Web-{A988BBAD-EBED-4070-BBD5-F39F210E8B3F}" dt="2024-05-28T22:44:32.637" v="322" actId="14100"/>
          <ac:spMkLst>
            <pc:docMk/>
            <pc:sldMk cId="0" sldId="297"/>
            <ac:spMk id="412" creationId="{00000000-0000-0000-0000-000000000000}"/>
          </ac:spMkLst>
        </pc:spChg>
      </pc:sldChg>
      <pc:sldChg chg="addSp delSp modSp">
        <pc:chgData name="Anjali Gali" userId="" providerId="" clId="Web-{A988BBAD-EBED-4070-BBD5-F39F210E8B3F}" dt="2024-05-28T22:52:05.622" v="326" actId="14100"/>
        <pc:sldMkLst>
          <pc:docMk/>
          <pc:sldMk cId="0" sldId="303"/>
        </pc:sldMkLst>
        <pc:picChg chg="add mod">
          <ac:chgData name="Anjali Gali" userId="" providerId="" clId="Web-{A988BBAD-EBED-4070-BBD5-F39F210E8B3F}" dt="2024-05-28T22:52:05.622" v="326" actId="14100"/>
          <ac:picMkLst>
            <pc:docMk/>
            <pc:sldMk cId="0" sldId="303"/>
            <ac:picMk id="2" creationId="{3818053F-F502-B794-8758-9D734CEBF65B}"/>
          </ac:picMkLst>
        </pc:picChg>
        <pc:picChg chg="del">
          <ac:chgData name="Anjali Gali" userId="" providerId="" clId="Web-{A988BBAD-EBED-4070-BBD5-F39F210E8B3F}" dt="2024-05-28T22:51:37.810" v="323"/>
          <ac:picMkLst>
            <pc:docMk/>
            <pc:sldMk cId="0" sldId="303"/>
            <ac:picMk id="464" creationId="{00000000-0000-0000-0000-000000000000}"/>
          </ac:picMkLst>
        </pc:picChg>
      </pc:sldChg>
      <pc:sldChg chg="addSp delSp modSp">
        <pc:chgData name="Anjali Gali" userId="" providerId="" clId="Web-{A988BBAD-EBED-4070-BBD5-F39F210E8B3F}" dt="2024-05-28T22:52:59.623" v="333" actId="14100"/>
        <pc:sldMkLst>
          <pc:docMk/>
          <pc:sldMk cId="0" sldId="304"/>
        </pc:sldMkLst>
        <pc:picChg chg="add mod ord">
          <ac:chgData name="Anjali Gali" userId="" providerId="" clId="Web-{A988BBAD-EBED-4070-BBD5-F39F210E8B3F}" dt="2024-05-28T22:52:54.076" v="332" actId="1076"/>
          <ac:picMkLst>
            <pc:docMk/>
            <pc:sldMk cId="0" sldId="304"/>
            <ac:picMk id="2" creationId="{FB92C825-061A-8F10-9C96-06E2B214097F}"/>
          </ac:picMkLst>
        </pc:picChg>
        <pc:picChg chg="del">
          <ac:chgData name="Anjali Gali" userId="" providerId="" clId="Web-{A988BBAD-EBED-4070-BBD5-F39F210E8B3F}" dt="2024-05-28T22:52:44.669" v="327"/>
          <ac:picMkLst>
            <pc:docMk/>
            <pc:sldMk cId="0" sldId="304"/>
            <ac:picMk id="470" creationId="{00000000-0000-0000-0000-000000000000}"/>
          </ac:picMkLst>
        </pc:picChg>
        <pc:cxnChg chg="mod">
          <ac:chgData name="Anjali Gali" userId="" providerId="" clId="Web-{A988BBAD-EBED-4070-BBD5-F39F210E8B3F}" dt="2024-05-28T22:52:59.623" v="333" actId="14100"/>
          <ac:cxnSpMkLst>
            <pc:docMk/>
            <pc:sldMk cId="0" sldId="304"/>
            <ac:cxnSpMk id="472" creationId="{00000000-0000-0000-0000-000000000000}"/>
          </ac:cxnSpMkLst>
        </pc:cxnChg>
      </pc:sldChg>
      <pc:sldChg chg="add del replId">
        <pc:chgData name="Anjali Gali" userId="" providerId="" clId="Web-{A988BBAD-EBED-4070-BBD5-F39F210E8B3F}" dt="2024-05-28T22:53:47.139" v="335"/>
        <pc:sldMkLst>
          <pc:docMk/>
          <pc:sldMk cId="55389023" sldId="305"/>
        </pc:sldMkLst>
      </pc:sldChg>
    </pc:docChg>
  </pc:docChgLst>
</pc:chgInfo>
</file>

<file path=ppt/comments/modernComment_11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91CD19F-1CBC-4FA2-B40E-7CC5685CCF2B}" authorId="{751B8BCB-AF71-B3A7-EC54-7A2589DEAD8C}" created="2024-05-28T21:58:13.844">
    <pc:sldMkLst xmlns:pc="http://schemas.microsoft.com/office/powerpoint/2013/main/command">
      <pc:docMk/>
      <pc:sldMk cId="0" sldId="275"/>
    </pc:sldMkLst>
    <p188:txBody>
      <a:bodyPr/>
      <a:lstStyle/>
      <a:p>
        <a:r>
          <a:rPr lang="en-US"/>
          <a:t>cOMEBACK TO THIS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1c8194d36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1c8194d36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1c8194d36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1c8194d36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c8194d361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1c8194d361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1c8194d36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1c8194d36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2e251db70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2e251db70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1c8194d36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1c8194d36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1c8194d361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1c8194d361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1c8194d361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1c8194d361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2d15db70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2d15db70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1c8194d361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1c8194d361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2d59d1090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2d59d1090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1c8194d36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1c8194d36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1c8194d361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1c8194d361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1c8194d361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1c8194d361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1c8194d361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1c8194d361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1c8194d361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1c8194d361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1c8194d361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1c8194d361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c8194d361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1c8194d361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1c8194d361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1c8194d361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2d59d1090f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2d59d1090f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1c8194d361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1c8194d361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c8194d36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1c8194d36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c8194d361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1c8194d361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1c8194d361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1c8194d361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1c8194d361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1c8194d361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1c8194d361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1c8194d361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1c8194d361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1c8194d361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1c8194d361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1c8194d361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1c8194d361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1c8194d361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2e2334c0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2e2334c0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2e2334c03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2e2334c03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2e2334c03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2e2334c03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c8194d36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1c8194d36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2e2334c03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2e2334c03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1c8194d361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1c8194d361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1c8194d361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1c8194d361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1c8194d361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1c8194d361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1c8194d361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1c8194d361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1c8194d361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1c8194d361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1c8194d361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1c8194d361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2e251db70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2e251db70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1c8194d361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1c8194d361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2e251db70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2e251db70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1c8194d36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1c8194d36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1c8194d36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1c8194d36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c8194d36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1c8194d36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1c8194d36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1c8194d36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c8194d36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1c8194d36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330523" y="1078260"/>
            <a:ext cx="6482954" cy="1083244"/>
          </a:xfrm>
          <a:prstGeom prst="rect">
            <a:avLst/>
          </a:prstGeom>
        </p:spPr>
        <p:txBody>
          <a:bodyPr anchor="b"/>
          <a:lstStyle>
            <a:lvl1pPr>
              <a:defRPr sz="3300"/>
            </a:lvl1pPr>
          </a:lstStyle>
          <a:p>
            <a:pPr lvl="0">
              <a:defRPr sz="1800"/>
            </a:pPr>
            <a:r>
              <a:rPr lang="en-US" sz="3300"/>
              <a:t>Click to edit Master title style</a:t>
            </a:r>
            <a:endParaRPr sz="3300"/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330523" y="2779365"/>
            <a:ext cx="6482954" cy="168741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1875"/>
            </a:lvl1pPr>
            <a:lvl2pPr marL="0" indent="85725" algn="ctr">
              <a:lnSpc>
                <a:spcPct val="100000"/>
              </a:lnSpc>
              <a:spcBef>
                <a:spcPts val="0"/>
              </a:spcBef>
              <a:buSzTx/>
              <a:buNone/>
              <a:defRPr sz="1875"/>
            </a:lvl2pPr>
            <a:lvl3pPr marL="0" indent="171450" algn="ctr">
              <a:lnSpc>
                <a:spcPct val="100000"/>
              </a:lnSpc>
              <a:spcBef>
                <a:spcPts val="0"/>
              </a:spcBef>
              <a:buSzTx/>
              <a:buNone/>
              <a:defRPr sz="1875"/>
            </a:lvl3pPr>
            <a:lvl4pPr marL="0" indent="257175" algn="ctr">
              <a:lnSpc>
                <a:spcPct val="100000"/>
              </a:lnSpc>
              <a:spcBef>
                <a:spcPts val="0"/>
              </a:spcBef>
              <a:buSzTx/>
              <a:buNone/>
              <a:defRPr sz="1875"/>
            </a:lvl4pPr>
            <a:lvl5pPr marL="0" indent="342900" algn="ctr">
              <a:lnSpc>
                <a:spcPct val="100000"/>
              </a:lnSpc>
              <a:spcBef>
                <a:spcPts val="0"/>
              </a:spcBef>
              <a:buSzTx/>
              <a:buNone/>
              <a:defRPr sz="1875"/>
            </a:lvl5pPr>
          </a:lstStyle>
          <a:p>
            <a:pPr lvl="0">
              <a:defRPr sz="1800"/>
            </a:pPr>
            <a:r>
              <a:rPr lang="en-US" sz="1875"/>
              <a:t>Click to edit Master text styles</a:t>
            </a:r>
          </a:p>
          <a:p>
            <a:pPr lvl="1">
              <a:defRPr sz="1800"/>
            </a:pPr>
            <a:r>
              <a:rPr lang="en-US" sz="1875"/>
              <a:t>Second level</a:t>
            </a:r>
          </a:p>
          <a:p>
            <a:pPr lvl="2">
              <a:defRPr sz="1800"/>
            </a:pPr>
            <a:r>
              <a:rPr lang="en-US" sz="1875"/>
              <a:t>Third level</a:t>
            </a:r>
          </a:p>
          <a:p>
            <a:pPr lvl="3">
              <a:defRPr sz="1800"/>
            </a:pPr>
            <a:r>
              <a:rPr lang="en-US" sz="1875"/>
              <a:t>Fourth level</a:t>
            </a:r>
          </a:p>
          <a:p>
            <a:pPr lvl="4">
              <a:defRPr sz="1800"/>
            </a:pPr>
            <a:r>
              <a:rPr lang="en-US" sz="1875"/>
              <a:t>Fifth level</a:t>
            </a:r>
            <a:endParaRPr sz="1875"/>
          </a:p>
        </p:txBody>
      </p:sp>
    </p:spTree>
    <p:extLst>
      <p:ext uri="{BB962C8B-B14F-4D97-AF65-F5344CB8AC3E}">
        <p14:creationId xmlns:p14="http://schemas.microsoft.com/office/powerpoint/2010/main" val="2705707917"/>
      </p:ext>
    </p:extLst>
  </p:cSld>
  <p:clrMapOvr>
    <a:masterClrMapping/>
  </p:clrMapOvr>
  <p:transition spd="med"/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2925"/>
              <a:t>Click to edit Master title style</a:t>
            </a:r>
            <a:endParaRPr sz="2925"/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466932" indent="-271670">
              <a:buChar char="-"/>
              <a:defRPr sz="1875"/>
            </a:lvl2pPr>
            <a:lvl3pPr marL="602767" indent="-212242">
              <a:buChar char="-"/>
              <a:defRPr sz="1875"/>
            </a:lvl3pPr>
            <a:lvl4pPr marL="798029" indent="-212242">
              <a:buChar char="-"/>
              <a:defRPr sz="1875"/>
            </a:lvl4pPr>
            <a:lvl5pPr marL="993292" indent="-212242">
              <a:buChar char="-"/>
              <a:defRPr sz="1875"/>
            </a:lvl5pPr>
          </a:lstStyle>
          <a:p>
            <a:pPr lvl="0">
              <a:defRPr sz="1800"/>
            </a:pPr>
            <a:r>
              <a:rPr lang="en-US" sz="2400"/>
              <a:t>Click to edit Master text styles</a:t>
            </a:r>
          </a:p>
          <a:p>
            <a:pPr lvl="1">
              <a:defRPr sz="1800"/>
            </a:pPr>
            <a:r>
              <a:rPr lang="en-US" sz="2400"/>
              <a:t>Second level</a:t>
            </a:r>
          </a:p>
          <a:p>
            <a:pPr lvl="2">
              <a:defRPr sz="1800"/>
            </a:pPr>
            <a:r>
              <a:rPr lang="en-US" sz="2400"/>
              <a:t>Third level</a:t>
            </a:r>
          </a:p>
          <a:p>
            <a:pPr lvl="3">
              <a:defRPr sz="1800"/>
            </a:pPr>
            <a:r>
              <a:rPr lang="en-US" sz="2400"/>
              <a:t>Fourth level</a:t>
            </a:r>
          </a:p>
          <a:p>
            <a:pPr lvl="4">
              <a:defRPr sz="1800"/>
            </a:pPr>
            <a:r>
              <a:rPr lang="en-US" sz="2400"/>
              <a:t>Fifth level</a:t>
            </a:r>
            <a:endParaRPr sz="1875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683157-AE3E-2CDB-B2AC-C2A16BECDA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7AA20076-C350-F047-9E51-6A75B8EF08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02586"/>
      </p:ext>
    </p:extLst>
  </p:cSld>
  <p:clrMapOvr>
    <a:masterClrMapping/>
  </p:clrMapOvr>
  <p:transition spd="med"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 sz="2300"/>
            </a:lvl1pPr>
            <a:lvl2pPr lvl="1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/>
            </a:lvl2pPr>
            <a:lvl3pPr lvl="2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/>
            </a:lvl3pPr>
            <a:lvl4pPr lvl="3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/>
            </a:lvl4pPr>
            <a:lvl5pPr lvl="4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/>
            </a:lvl5pPr>
            <a:lvl6pPr lvl="5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/>
            </a:lvl6pPr>
            <a:lvl7pPr lvl="6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/>
            </a:lvl7pPr>
            <a:lvl8pPr lvl="7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/>
            </a:lvl8pPr>
            <a:lvl9pPr lvl="8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lvl="0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Gill Sans"/>
              <a:buNone/>
              <a:defRPr sz="900"/>
            </a:lvl1pPr>
            <a:lvl2pPr lvl="1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  <a:defRPr sz="800"/>
            </a:lvl2pPr>
            <a:lvl3pPr lvl="2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  <a:defRPr sz="700"/>
            </a:lvl3pPr>
            <a:lvl4pPr lvl="3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Gill Sans"/>
              <a:buNone/>
              <a:defRPr sz="600"/>
            </a:lvl4pPr>
            <a:lvl5pPr lvl="4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Gill Sans"/>
              <a:buNone/>
              <a:defRPr sz="600"/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/>
            </a:lvl6pPr>
            <a:lvl7pPr lvl="6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/>
            </a:lvl7pPr>
            <a:lvl8pPr lvl="7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/>
            </a:lvl8pPr>
            <a:lvl9pPr lvl="8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4482108" y="4888706"/>
            <a:ext cx="1725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07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330500" y="5"/>
            <a:ext cx="64830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/>
            </a:lvl1pPr>
            <a:lvl2pPr lvl="1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/>
            </a:lvl2pPr>
            <a:lvl3pPr lvl="2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/>
            </a:lvl3pPr>
            <a:lvl4pPr lvl="3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/>
            </a:lvl4pPr>
            <a:lvl5pPr lvl="4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/>
            </a:lvl5pPr>
            <a:lvl6pPr lvl="5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/>
            </a:lvl6pPr>
            <a:lvl7pPr lvl="6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/>
            </a:lvl7pPr>
            <a:lvl8pPr lvl="7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/>
            </a:lvl8pPr>
            <a:lvl9pPr lvl="8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1330524" y="2778919"/>
            <a:ext cx="6483000" cy="16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457200" lvl="0" indent="-266700" algn="l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600"/>
              <a:buChar char="๏"/>
              <a:defRPr/>
            </a:lvl1pPr>
            <a:lvl2pPr marL="914400" lvl="1" indent="-266700" algn="l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600"/>
              <a:buChar char="๏"/>
              <a:defRPr/>
            </a:lvl2pPr>
            <a:lvl3pPr marL="1371600" lvl="2" indent="-266700" algn="l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600"/>
              <a:buChar char="๏"/>
              <a:defRPr/>
            </a:lvl3pPr>
            <a:lvl4pPr marL="1828800" lvl="3" indent="-266700" algn="l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600"/>
              <a:buChar char="๏"/>
              <a:defRPr/>
            </a:lvl4pPr>
            <a:lvl5pPr marL="2286000" lvl="4" indent="-266700" algn="l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600"/>
              <a:buChar char="๏"/>
              <a:defRPr/>
            </a:lvl5pPr>
            <a:lvl6pPr marL="2743200" lvl="5" indent="-2730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6pPr>
            <a:lvl7pPr marL="3200400" lvl="6" indent="-2730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7pPr>
            <a:lvl8pPr marL="3657600" lvl="7" indent="-2730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8pPr>
            <a:lvl9pPr marL="4114800" lvl="8" indent="-2730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4482108" y="4888706"/>
            <a:ext cx="1725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86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2726" y="-161171"/>
            <a:ext cx="9038549" cy="1285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925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48652" y="1096434"/>
            <a:ext cx="8246697" cy="3617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2pPr marL="1245152" indent="-724452">
              <a:buChar char="-"/>
              <a:defRPr sz="5000"/>
            </a:lvl2pPr>
            <a:lvl3pPr marL="1607378" indent="-565978">
              <a:buChar char="-"/>
              <a:defRPr sz="5000"/>
            </a:lvl3pPr>
            <a:lvl4pPr marL="2128078" indent="-565978">
              <a:buChar char="-"/>
              <a:defRPr sz="5000"/>
            </a:lvl4pPr>
            <a:lvl5pPr marL="2648778" indent="-565978">
              <a:buChar char="-"/>
              <a:defRPr sz="5000"/>
            </a:lvl5pPr>
          </a:lstStyle>
          <a:p>
            <a:pPr lvl="0">
              <a:defRPr sz="1800"/>
            </a:pPr>
            <a:r>
              <a:rPr sz="2400" dirty="0"/>
              <a:t>Body Level One</a:t>
            </a:r>
          </a:p>
          <a:p>
            <a:pPr lvl="1">
              <a:defRPr sz="1800"/>
            </a:pPr>
            <a:r>
              <a:rPr sz="1875" dirty="0"/>
              <a:t>Body Level Two</a:t>
            </a:r>
          </a:p>
          <a:p>
            <a:pPr lvl="2">
              <a:defRPr sz="1800"/>
            </a:pPr>
            <a:r>
              <a:rPr sz="1875" dirty="0"/>
              <a:t>Body Level Three</a:t>
            </a:r>
          </a:p>
          <a:p>
            <a:pPr lvl="3">
              <a:defRPr sz="1800"/>
            </a:pPr>
            <a:r>
              <a:rPr sz="1875" dirty="0"/>
              <a:t>Body Level Four</a:t>
            </a:r>
          </a:p>
          <a:p>
            <a:pPr lvl="4">
              <a:defRPr sz="1800"/>
            </a:pPr>
            <a:r>
              <a:rPr sz="1875" dirty="0"/>
              <a:t>Body Level Five</a:t>
            </a: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7E14EE59-F738-CD09-85CC-A43F51134F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83727"/>
            <a:ext cx="2599403" cy="5552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4E5DC7-B105-8449-BA5D-5CD912BD6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2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baseline="0">
                <a:solidFill>
                  <a:srgbClr val="000000"/>
                </a:solidFill>
              </a:defRPr>
            </a:lvl1pPr>
          </a:lstStyle>
          <a:p>
            <a:fld id="{D8F6699A-7D2A-A446-B60A-523EF45D6D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8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med"/>
  <p:hf sldNum="0" hdr="0" ftr="0" dt="0"/>
  <p:txStyles>
    <p:titleStyle>
      <a:lvl1pPr algn="ctr" defTabSz="219075" eaLnBrk="1" hangingPunct="1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1pPr>
      <a:lvl2pPr indent="85725" algn="ctr" defTabSz="219075" eaLnBrk="1" hangingPunct="1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2pPr>
      <a:lvl3pPr indent="171450" algn="ctr" defTabSz="219075" eaLnBrk="1" hangingPunct="1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3pPr>
      <a:lvl4pPr indent="257175" algn="ctr" defTabSz="219075" eaLnBrk="1" hangingPunct="1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4pPr>
      <a:lvl5pPr indent="342900" algn="ctr" defTabSz="219075" eaLnBrk="1" hangingPunct="1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5pPr>
      <a:lvl6pPr indent="428625" algn="ctr" defTabSz="219075" eaLnBrk="1" hangingPunct="1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6pPr>
      <a:lvl7pPr indent="514350" algn="ctr" defTabSz="219075" eaLnBrk="1" hangingPunct="1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7pPr>
      <a:lvl8pPr indent="600075" algn="ctr" defTabSz="219075" eaLnBrk="1" hangingPunct="1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8pPr>
      <a:lvl9pPr indent="685800" algn="ctr" defTabSz="219075" eaLnBrk="1" hangingPunct="1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9pPr>
    </p:titleStyle>
    <p:bodyStyle>
      <a:lvl1pPr marL="271670" indent="-271670" defTabSz="219075" eaLnBrk="1" hangingPunct="1">
        <a:lnSpc>
          <a:spcPct val="120000"/>
        </a:lnSpc>
        <a:spcBef>
          <a:spcPts val="1725"/>
        </a:spcBef>
        <a:buSzPct val="82000"/>
        <a:buChar char="๏"/>
        <a:defRPr sz="2400">
          <a:latin typeface="+mn-lt"/>
          <a:ea typeface="+mn-ea"/>
          <a:cs typeface="+mn-cs"/>
          <a:sym typeface="Gill Sans Light"/>
        </a:defRPr>
      </a:lvl1pPr>
      <a:lvl2pPr marL="466932" indent="-271670" defTabSz="219075" eaLnBrk="1" hangingPunct="1">
        <a:lnSpc>
          <a:spcPct val="120000"/>
        </a:lnSpc>
        <a:spcBef>
          <a:spcPts val="1725"/>
        </a:spcBef>
        <a:buSzPct val="82000"/>
        <a:buChar char="๏"/>
        <a:defRPr sz="2400">
          <a:latin typeface="+mn-lt"/>
          <a:ea typeface="+mn-ea"/>
          <a:cs typeface="+mn-cs"/>
          <a:sym typeface="Gill Sans Light"/>
        </a:defRPr>
      </a:lvl2pPr>
      <a:lvl3pPr marL="662195" indent="-271670" defTabSz="219075" eaLnBrk="1" hangingPunct="1">
        <a:lnSpc>
          <a:spcPct val="120000"/>
        </a:lnSpc>
        <a:spcBef>
          <a:spcPts val="1725"/>
        </a:spcBef>
        <a:buSzPct val="82000"/>
        <a:buChar char="๏"/>
        <a:defRPr sz="2400">
          <a:latin typeface="+mn-lt"/>
          <a:ea typeface="+mn-ea"/>
          <a:cs typeface="+mn-cs"/>
          <a:sym typeface="Gill Sans Light"/>
        </a:defRPr>
      </a:lvl3pPr>
      <a:lvl4pPr marL="857457" indent="-271670" defTabSz="219075" eaLnBrk="1" hangingPunct="1">
        <a:lnSpc>
          <a:spcPct val="120000"/>
        </a:lnSpc>
        <a:spcBef>
          <a:spcPts val="1725"/>
        </a:spcBef>
        <a:buSzPct val="82000"/>
        <a:buChar char="๏"/>
        <a:defRPr sz="2400">
          <a:latin typeface="+mn-lt"/>
          <a:ea typeface="+mn-ea"/>
          <a:cs typeface="+mn-cs"/>
          <a:sym typeface="Gill Sans Light"/>
        </a:defRPr>
      </a:lvl4pPr>
      <a:lvl5pPr marL="1052720" indent="-271670" defTabSz="219075" eaLnBrk="1" hangingPunct="1">
        <a:lnSpc>
          <a:spcPct val="120000"/>
        </a:lnSpc>
        <a:spcBef>
          <a:spcPts val="1725"/>
        </a:spcBef>
        <a:buSzPct val="82000"/>
        <a:buChar char="๏"/>
        <a:defRPr sz="2400">
          <a:latin typeface="+mn-lt"/>
          <a:ea typeface="+mn-ea"/>
          <a:cs typeface="+mn-cs"/>
          <a:sym typeface="Gill Sans Light"/>
        </a:defRPr>
      </a:lvl5pPr>
      <a:lvl6pPr marL="1247982" indent="-271670" defTabSz="219075" eaLnBrk="1" hangingPunct="1">
        <a:lnSpc>
          <a:spcPct val="120000"/>
        </a:lnSpc>
        <a:spcBef>
          <a:spcPts val="1725"/>
        </a:spcBef>
        <a:buSzPct val="82000"/>
        <a:buChar char="•"/>
        <a:defRPr sz="2400">
          <a:latin typeface="+mn-lt"/>
          <a:ea typeface="+mn-ea"/>
          <a:cs typeface="+mn-cs"/>
          <a:sym typeface="Gill Sans Light"/>
        </a:defRPr>
      </a:lvl6pPr>
      <a:lvl7pPr marL="1443245" indent="-271670" defTabSz="219075" eaLnBrk="1" hangingPunct="1">
        <a:lnSpc>
          <a:spcPct val="120000"/>
        </a:lnSpc>
        <a:spcBef>
          <a:spcPts val="1725"/>
        </a:spcBef>
        <a:buSzPct val="82000"/>
        <a:buChar char="•"/>
        <a:defRPr sz="2400">
          <a:latin typeface="+mn-lt"/>
          <a:ea typeface="+mn-ea"/>
          <a:cs typeface="+mn-cs"/>
          <a:sym typeface="Gill Sans Light"/>
        </a:defRPr>
      </a:lvl7pPr>
      <a:lvl8pPr marL="1638507" indent="-271670" defTabSz="219075" eaLnBrk="1" hangingPunct="1">
        <a:lnSpc>
          <a:spcPct val="120000"/>
        </a:lnSpc>
        <a:spcBef>
          <a:spcPts val="1725"/>
        </a:spcBef>
        <a:buSzPct val="82000"/>
        <a:buChar char="•"/>
        <a:defRPr sz="2400">
          <a:latin typeface="+mn-lt"/>
          <a:ea typeface="+mn-ea"/>
          <a:cs typeface="+mn-cs"/>
          <a:sym typeface="Gill Sans Light"/>
        </a:defRPr>
      </a:lvl8pPr>
      <a:lvl9pPr marL="1833770" indent="-271670" defTabSz="219075" eaLnBrk="1" hangingPunct="1">
        <a:lnSpc>
          <a:spcPct val="120000"/>
        </a:lnSpc>
        <a:spcBef>
          <a:spcPts val="1725"/>
        </a:spcBef>
        <a:buSzPct val="82000"/>
        <a:buChar char="•"/>
        <a:defRPr sz="2400">
          <a:latin typeface="+mn-lt"/>
          <a:ea typeface="+mn-ea"/>
          <a:cs typeface="+mn-cs"/>
          <a:sym typeface="Gill Sans Light"/>
        </a:defRPr>
      </a:lvl9pPr>
    </p:bodyStyle>
    <p:otherStyle>
      <a:lvl1pPr algn="ctr" defTabSz="219075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85725" algn="ctr" defTabSz="219075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171450" algn="ctr" defTabSz="219075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257175" algn="ctr" defTabSz="219075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342900" algn="ctr" defTabSz="219075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428625" algn="ctr" defTabSz="219075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514350" algn="ctr" defTabSz="219075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600075" algn="ctr" defTabSz="219075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685800" algn="ctr" defTabSz="219075" eaLnBrk="1" hangingPunct="1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3_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photo/rustic-wood-panel_2791785.htm#query=white%20wood%20texture&amp;position=2&amp;from_view=keyword&amp;track=ais_user&amp;uuid=f9d04ec7-7088-4408-bcd8-31b69faef7ce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 sz="2900"/>
              <a:t>REU Modeling Course - Part 3</a:t>
            </a:r>
            <a:endParaRPr sz="2900"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 sz="2200"/>
              <a:t>Blender</a:t>
            </a:r>
            <a:endParaRPr sz="2200"/>
          </a:p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 sz="2200"/>
              <a:t>More Modeling</a:t>
            </a:r>
            <a:endParaRPr sz="2200"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515" y="4580511"/>
            <a:ext cx="729343" cy="520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5411E8F-5DC5-8129-F4A8-4305413EC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69" y="447929"/>
            <a:ext cx="7771158" cy="4104767"/>
          </a:xfrm>
          <a:prstGeom prst="rect">
            <a:avLst/>
          </a:prstGeom>
        </p:spPr>
      </p:pic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Adding Basic Materials</a:t>
            </a:r>
            <a:endParaRPr/>
          </a:p>
        </p:txBody>
      </p:sp>
      <p:sp>
        <p:nvSpPr>
          <p:cNvPr id="129" name="Google Shape;129;p22"/>
          <p:cNvSpPr/>
          <p:nvPr/>
        </p:nvSpPr>
        <p:spPr>
          <a:xfrm>
            <a:off x="0" y="566700"/>
            <a:ext cx="3093300" cy="68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Gill Sans"/>
                <a:ea typeface="Gill Sans"/>
                <a:cs typeface="Gill Sans"/>
                <a:sym typeface="Gill Sans"/>
              </a:rPr>
              <a:t>We want to make the dirt look like dirt</a:t>
            </a:r>
            <a:endParaRPr sz="22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0" name="Google Shape;130;p22"/>
          <p:cNvSpPr/>
          <p:nvPr/>
        </p:nvSpPr>
        <p:spPr>
          <a:xfrm>
            <a:off x="6823262" y="1257632"/>
            <a:ext cx="1448231" cy="1989396"/>
          </a:xfrm>
          <a:prstGeom prst="rect">
            <a:avLst/>
          </a:prstGeom>
          <a:solidFill>
            <a:srgbClr val="00FFCC">
              <a:alpha val="502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2"/>
          <p:cNvSpPr/>
          <p:nvPr/>
        </p:nvSpPr>
        <p:spPr>
          <a:xfrm>
            <a:off x="2842150" y="1613613"/>
            <a:ext cx="3093300" cy="68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Gill Sans"/>
                <a:ea typeface="Gill Sans"/>
                <a:cs typeface="Gill Sans"/>
                <a:sym typeface="Gill Sans"/>
              </a:rPr>
              <a:t>This panel shows the material properties</a:t>
            </a:r>
            <a:endParaRPr sz="2200"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32" name="Google Shape;132;p22"/>
          <p:cNvCxnSpPr>
            <a:cxnSpLocks/>
          </p:cNvCxnSpPr>
          <p:nvPr/>
        </p:nvCxnSpPr>
        <p:spPr>
          <a:xfrm>
            <a:off x="5935450" y="1987871"/>
            <a:ext cx="927870" cy="13635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1C9461E-C934-EA60-6273-A96A2DD69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69" y="447929"/>
            <a:ext cx="7771158" cy="4104767"/>
          </a:xfrm>
          <a:prstGeom prst="rect">
            <a:avLst/>
          </a:prstGeom>
        </p:spPr>
      </p:pic>
      <p:sp>
        <p:nvSpPr>
          <p:cNvPr id="138" name="Google Shape;138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Adding Basic Materials</a:t>
            </a:r>
            <a:endParaRPr/>
          </a:p>
        </p:txBody>
      </p:sp>
      <p:sp>
        <p:nvSpPr>
          <p:cNvPr id="139" name="Google Shape;139;p23"/>
          <p:cNvSpPr/>
          <p:nvPr/>
        </p:nvSpPr>
        <p:spPr>
          <a:xfrm>
            <a:off x="0" y="543703"/>
            <a:ext cx="2860035" cy="63391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Gill Sans"/>
                <a:ea typeface="Gill Sans"/>
                <a:cs typeface="Gill Sans"/>
                <a:sym typeface="Gill Sans"/>
              </a:rPr>
              <a:t>We want to make the dirt look like dirt</a:t>
            </a:r>
            <a:endParaRPr sz="22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0" name="Google Shape;140;p23"/>
          <p:cNvSpPr/>
          <p:nvPr/>
        </p:nvSpPr>
        <p:spPr>
          <a:xfrm>
            <a:off x="3245975" y="2225734"/>
            <a:ext cx="2860035" cy="63391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Gill Sans"/>
                <a:ea typeface="Gill Sans"/>
                <a:cs typeface="Gill Sans"/>
                <a:sym typeface="Gill Sans"/>
              </a:rPr>
              <a:t>Click “New”</a:t>
            </a:r>
            <a:endParaRPr sz="22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" name="Google Shape;141;p23"/>
          <p:cNvSpPr/>
          <p:nvPr/>
        </p:nvSpPr>
        <p:spPr>
          <a:xfrm>
            <a:off x="7785385" y="2016516"/>
            <a:ext cx="131487" cy="144789"/>
          </a:xfrm>
          <a:prstGeom prst="rect">
            <a:avLst/>
          </a:prstGeom>
          <a:solidFill>
            <a:srgbClr val="00FFCC">
              <a:alpha val="502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2" name="Google Shape;142;p23"/>
          <p:cNvCxnSpPr>
            <a:cxnSpLocks/>
          </p:cNvCxnSpPr>
          <p:nvPr/>
        </p:nvCxnSpPr>
        <p:spPr>
          <a:xfrm flipV="1">
            <a:off x="6110002" y="2069769"/>
            <a:ext cx="1695724" cy="44771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4F814D84-2131-26F8-EE17-F98587531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23" y="437518"/>
            <a:ext cx="9144000" cy="4268465"/>
          </a:xfrm>
          <a:prstGeom prst="rect">
            <a:avLst/>
          </a:prstGeom>
        </p:spPr>
      </p:pic>
      <p:sp>
        <p:nvSpPr>
          <p:cNvPr id="148" name="Google Shape;148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Adding Basic Materials</a:t>
            </a:r>
            <a:endParaRPr/>
          </a:p>
        </p:txBody>
      </p:sp>
      <p:sp>
        <p:nvSpPr>
          <p:cNvPr id="149" name="Google Shape;149;p24"/>
          <p:cNvSpPr/>
          <p:nvPr/>
        </p:nvSpPr>
        <p:spPr>
          <a:xfrm>
            <a:off x="0" y="566700"/>
            <a:ext cx="3093300" cy="68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Gill Sans"/>
                <a:ea typeface="Gill Sans"/>
                <a:cs typeface="Gill Sans"/>
                <a:sym typeface="Gill Sans"/>
              </a:rPr>
              <a:t>We want to make the dirt look like dirt</a:t>
            </a:r>
            <a:endParaRPr sz="22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" name="Google Shape;150;p24"/>
          <p:cNvSpPr/>
          <p:nvPr/>
        </p:nvSpPr>
        <p:spPr>
          <a:xfrm>
            <a:off x="3093709" y="3085873"/>
            <a:ext cx="3093300" cy="68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Gill Sans"/>
                <a:ea typeface="Gill Sans"/>
                <a:cs typeface="Gill Sans"/>
                <a:sym typeface="Gill Sans"/>
              </a:rPr>
              <a:t>Change Base Color</a:t>
            </a:r>
            <a:endParaRPr sz="22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" name="Google Shape;151;p24"/>
          <p:cNvSpPr/>
          <p:nvPr/>
        </p:nvSpPr>
        <p:spPr>
          <a:xfrm>
            <a:off x="7814287" y="2817678"/>
            <a:ext cx="1440434" cy="134647"/>
          </a:xfrm>
          <a:prstGeom prst="rect">
            <a:avLst/>
          </a:prstGeom>
          <a:solidFill>
            <a:srgbClr val="00FFCC">
              <a:alpha val="502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2" name="Google Shape;152;p24"/>
          <p:cNvCxnSpPr>
            <a:stCxn id="150" idx="3"/>
          </p:cNvCxnSpPr>
          <p:nvPr/>
        </p:nvCxnSpPr>
        <p:spPr>
          <a:xfrm flipV="1">
            <a:off x="6193221" y="2962869"/>
            <a:ext cx="1778909" cy="44756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oranges on a brown surface next to a house&#10;&#10;Description automatically generated">
            <a:extLst>
              <a:ext uri="{FF2B5EF4-FFF2-40B4-BE49-F238E27FC236}">
                <a16:creationId xmlns:a16="http://schemas.microsoft.com/office/drawing/2014/main" id="{92F17157-776E-78C5-3CBE-DEF688852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392" y="913157"/>
            <a:ext cx="6360315" cy="3764446"/>
          </a:xfrm>
          <a:prstGeom prst="rect">
            <a:avLst/>
          </a:prstGeom>
        </p:spPr>
      </p:pic>
      <p:sp>
        <p:nvSpPr>
          <p:cNvPr id="158" name="Google Shape;158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Adding Basic Materials</a:t>
            </a:r>
            <a:endParaRPr/>
          </a:p>
        </p:txBody>
      </p:sp>
      <p:sp>
        <p:nvSpPr>
          <p:cNvPr id="159" name="Google Shape;159;p25"/>
          <p:cNvSpPr/>
          <p:nvPr/>
        </p:nvSpPr>
        <p:spPr>
          <a:xfrm>
            <a:off x="0" y="566700"/>
            <a:ext cx="3093300" cy="68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Gill Sans"/>
                <a:ea typeface="Gill Sans"/>
                <a:cs typeface="Gill Sans"/>
                <a:sym typeface="Gill Sans"/>
              </a:rPr>
              <a:t>This is a good start!</a:t>
            </a:r>
            <a:endParaRPr sz="22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193BF08C-F94F-1061-B2AD-B4042D01B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457" y="565081"/>
            <a:ext cx="2371725" cy="4448175"/>
          </a:xfrm>
          <a:prstGeom prst="rect">
            <a:avLst/>
          </a:prstGeom>
        </p:spPr>
      </p:pic>
      <p:sp>
        <p:nvSpPr>
          <p:cNvPr id="164" name="Google Shape;164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More Material Properties</a:t>
            </a:r>
            <a:endParaRPr/>
          </a:p>
        </p:txBody>
      </p:sp>
      <p:sp>
        <p:nvSpPr>
          <p:cNvPr id="166" name="Google Shape;166;p26"/>
          <p:cNvSpPr txBox="1"/>
          <p:nvPr/>
        </p:nvSpPr>
        <p:spPr>
          <a:xfrm>
            <a:off x="413350" y="1363650"/>
            <a:ext cx="3377100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600" b="1" dirty="0">
                <a:latin typeface="Gill Sans"/>
                <a:ea typeface="Gill Sans"/>
                <a:cs typeface="Gill Sans"/>
                <a:sym typeface="Gill Sans"/>
              </a:rPr>
              <a:t>Metallic</a:t>
            </a:r>
            <a:r>
              <a:rPr lang="en" sz="1600" dirty="0">
                <a:latin typeface="Gill Sans"/>
                <a:ea typeface="Gill Sans"/>
                <a:cs typeface="Gill Sans"/>
                <a:sym typeface="Gill Sans"/>
              </a:rPr>
              <a:t>:</a:t>
            </a:r>
            <a:endParaRPr sz="1600" dirty="0"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○"/>
            </a:pPr>
            <a:r>
              <a:rPr lang="en" sz="1600" dirty="0">
                <a:latin typeface="Gill Sans"/>
                <a:ea typeface="Gill Sans"/>
                <a:cs typeface="Gill Sans"/>
                <a:sym typeface="Gill Sans"/>
              </a:rPr>
              <a:t>As the name implies, makes objects look like metal</a:t>
            </a:r>
            <a:endParaRPr sz="16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600" b="1" dirty="0">
                <a:latin typeface="Gill Sans"/>
                <a:ea typeface="Gill Sans"/>
                <a:cs typeface="Gill Sans"/>
                <a:sym typeface="Gill Sans"/>
              </a:rPr>
              <a:t>Roughness</a:t>
            </a:r>
            <a:r>
              <a:rPr lang="en" sz="1600" dirty="0">
                <a:latin typeface="Gill Sans"/>
                <a:ea typeface="Gill Sans"/>
                <a:cs typeface="Gill Sans"/>
                <a:sym typeface="Gill Sans"/>
              </a:rPr>
              <a:t>:</a:t>
            </a:r>
            <a:endParaRPr sz="1600" dirty="0"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○"/>
            </a:pPr>
            <a:r>
              <a:rPr lang="en" sz="1600" dirty="0">
                <a:latin typeface="Gill Sans"/>
                <a:ea typeface="Gill Sans"/>
                <a:cs typeface="Gill Sans"/>
                <a:sym typeface="Gill Sans"/>
              </a:rPr>
              <a:t>Less rough = glassy looking</a:t>
            </a:r>
            <a:endParaRPr sz="1600" dirty="0"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○"/>
            </a:pPr>
            <a:r>
              <a:rPr lang="en" sz="1600" dirty="0">
                <a:latin typeface="Gill Sans"/>
                <a:ea typeface="Gill Sans"/>
                <a:cs typeface="Gill Sans"/>
                <a:sym typeface="Gill Sans"/>
              </a:rPr>
              <a:t>More rough = matte</a:t>
            </a:r>
            <a:endParaRPr sz="16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indent="-317500" algn="l" rtl="0">
              <a:buSzPts val="1400"/>
              <a:buFont typeface="Gill Sans,Sans-Serif"/>
              <a:buChar char="●"/>
            </a:pPr>
            <a:r>
              <a:rPr lang="en" sz="1600" b="1">
                <a:latin typeface="Arial"/>
                <a:ea typeface="Gill Sans"/>
                <a:cs typeface="Arial"/>
              </a:rPr>
              <a:t>Normal</a:t>
            </a:r>
            <a:r>
              <a:rPr lang="en" sz="1600">
                <a:latin typeface="Arial"/>
                <a:ea typeface="Gill Sans"/>
                <a:cs typeface="Arial"/>
              </a:rPr>
              <a:t>:</a:t>
            </a:r>
            <a:endParaRPr lang="en-US" sz="1600">
              <a:latin typeface="Arial"/>
              <a:ea typeface="Gill Sans"/>
              <a:cs typeface="Arial"/>
            </a:endParaRPr>
          </a:p>
          <a:p>
            <a:pPr marL="914400" lvl="1" indent="-317500" algn="l">
              <a:buSzPts val="1400"/>
              <a:buFont typeface="Gill Sans,Sans-Serif"/>
              <a:buChar char="○"/>
            </a:pPr>
            <a:r>
              <a:rPr lang="en" sz="1600" dirty="0">
                <a:latin typeface="Arial"/>
                <a:ea typeface="Gill Sans"/>
                <a:cs typeface="Arial"/>
              </a:rPr>
              <a:t> (More on this later)</a:t>
            </a:r>
            <a:endParaRPr lang="en-US" sz="1600" dirty="0">
              <a:latin typeface="Arial"/>
              <a:ea typeface="Gill Sans"/>
              <a:cs typeface="Arial"/>
            </a:endParaRPr>
          </a:p>
          <a:p>
            <a: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600" b="1">
                <a:latin typeface="Gill Sans"/>
                <a:ea typeface="Gill Sans"/>
                <a:cs typeface="Gill Sans"/>
                <a:sym typeface="Gill Sans"/>
              </a:rPr>
              <a:t>Emission</a:t>
            </a:r>
            <a:r>
              <a:rPr lang="en" sz="1600">
                <a:latin typeface="Gill Sans"/>
                <a:ea typeface="Gill Sans"/>
                <a:cs typeface="Gill Sans"/>
                <a:sym typeface="Gill Sans"/>
              </a:rPr>
              <a:t>:	</a:t>
            </a:r>
            <a:endParaRPr sz="1600">
              <a:latin typeface="Gill Sans"/>
              <a:ea typeface="Gill Sans"/>
              <a:cs typeface="Gill Sa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○"/>
            </a:pPr>
            <a:r>
              <a:rPr lang="en" sz="1600" dirty="0">
                <a:latin typeface="Gill Sans"/>
                <a:ea typeface="Gill Sans"/>
                <a:cs typeface="Gill Sans"/>
                <a:sym typeface="Gill Sans"/>
              </a:rPr>
              <a:t>High value = glowing</a:t>
            </a:r>
            <a:endParaRPr sz="1600" dirty="0"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67" name="Google Shape;167;p26"/>
          <p:cNvCxnSpPr/>
          <p:nvPr/>
        </p:nvCxnSpPr>
        <p:spPr>
          <a:xfrm>
            <a:off x="3789628" y="1851064"/>
            <a:ext cx="2715535" cy="4665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8" name="Google Shape;168;p26"/>
          <p:cNvCxnSpPr/>
          <p:nvPr/>
        </p:nvCxnSpPr>
        <p:spPr>
          <a:xfrm flipV="1">
            <a:off x="3670119" y="2157205"/>
            <a:ext cx="2656343" cy="4162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9" name="Google Shape;169;p26"/>
          <p:cNvCxnSpPr/>
          <p:nvPr/>
        </p:nvCxnSpPr>
        <p:spPr>
          <a:xfrm flipV="1">
            <a:off x="3284328" y="2855979"/>
            <a:ext cx="3218996" cy="404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0" name="Google Shape;170;p26"/>
          <p:cNvCxnSpPr/>
          <p:nvPr/>
        </p:nvCxnSpPr>
        <p:spPr>
          <a:xfrm>
            <a:off x="3209865" y="3840293"/>
            <a:ext cx="2848692" cy="43862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Multiple Materials</a:t>
            </a:r>
            <a:endParaRPr/>
          </a:p>
        </p:txBody>
      </p:sp>
      <p:sp>
        <p:nvSpPr>
          <p:cNvPr id="176" name="Google Shape;176;p27"/>
          <p:cNvSpPr txBox="1"/>
          <p:nvPr/>
        </p:nvSpPr>
        <p:spPr>
          <a:xfrm>
            <a:off x="1071380" y="566700"/>
            <a:ext cx="7183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Gill Sans"/>
                <a:ea typeface="Gill Sans"/>
                <a:cs typeface="Gill Sans"/>
                <a:sym typeface="Gill Sans"/>
              </a:rPr>
              <a:t>An object can have multiple materials</a:t>
            </a:r>
            <a:endParaRPr sz="24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0089974A-71D7-009A-C155-332BDFC3D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675" y="1236179"/>
            <a:ext cx="4364437" cy="28078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6D985D90-436A-91A3-0A07-0F4836FEF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838" y="565287"/>
            <a:ext cx="5517749" cy="3155675"/>
          </a:xfrm>
          <a:prstGeom prst="rect">
            <a:avLst/>
          </a:prstGeom>
        </p:spPr>
      </p:pic>
      <p:sp>
        <p:nvSpPr>
          <p:cNvPr id="182" name="Google Shape;182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Multiple Materials</a:t>
            </a:r>
            <a:endParaRPr/>
          </a:p>
        </p:txBody>
      </p:sp>
      <p:sp>
        <p:nvSpPr>
          <p:cNvPr id="183" name="Google Shape;183;p28"/>
          <p:cNvSpPr txBox="1"/>
          <p:nvPr/>
        </p:nvSpPr>
        <p:spPr>
          <a:xfrm>
            <a:off x="-2" y="886871"/>
            <a:ext cx="3606000" cy="1025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Gill Sans"/>
              <a:buChar char="●"/>
            </a:pPr>
            <a:r>
              <a:rPr lang="en" sz="1900" dirty="0">
                <a:latin typeface="Gill Sans"/>
                <a:ea typeface="Gill Sans"/>
                <a:cs typeface="Gill Sans"/>
                <a:sym typeface="Gill Sans"/>
              </a:rPr>
              <a:t>Enter “Edit Mode” (Tab)</a:t>
            </a:r>
            <a:endParaRPr sz="19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Gill Sans"/>
              <a:buChar char="●"/>
            </a:pPr>
            <a:r>
              <a:rPr lang="en" sz="1900" dirty="0">
                <a:latin typeface="Gill Sans"/>
                <a:ea typeface="Gill Sans"/>
                <a:cs typeface="Gill Sans"/>
                <a:sym typeface="Gill Sans"/>
              </a:rPr>
              <a:t>Select vertices of desired face</a:t>
            </a:r>
            <a:endParaRPr sz="1900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5" name="Google Shape;185;p28"/>
          <p:cNvSpPr/>
          <p:nvPr/>
        </p:nvSpPr>
        <p:spPr>
          <a:xfrm>
            <a:off x="3669965" y="565977"/>
            <a:ext cx="420900" cy="119100"/>
          </a:xfrm>
          <a:prstGeom prst="rect">
            <a:avLst/>
          </a:prstGeom>
          <a:solidFill>
            <a:srgbClr val="FF0000">
              <a:alpha val="44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6" name="Google Shape;186;p28"/>
          <p:cNvCxnSpPr>
            <a:endCxn id="185" idx="1"/>
          </p:cNvCxnSpPr>
          <p:nvPr/>
        </p:nvCxnSpPr>
        <p:spPr>
          <a:xfrm rot="10800000" flipH="1">
            <a:off x="2828165" y="625527"/>
            <a:ext cx="841800" cy="425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7" name="Google Shape;187;p28"/>
          <p:cNvCxnSpPr/>
          <p:nvPr/>
        </p:nvCxnSpPr>
        <p:spPr>
          <a:xfrm>
            <a:off x="3406529" y="1794713"/>
            <a:ext cx="2270303" cy="46528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12891265-EE29-F31B-A0BA-7154AB7C5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022" y="658011"/>
            <a:ext cx="6733761" cy="3659755"/>
          </a:xfrm>
          <a:prstGeom prst="rect">
            <a:avLst/>
          </a:prstGeom>
        </p:spPr>
      </p:pic>
      <p:sp>
        <p:nvSpPr>
          <p:cNvPr id="193" name="Google Shape;193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Multiple Materials</a:t>
            </a:r>
            <a:endParaRPr/>
          </a:p>
        </p:txBody>
      </p:sp>
      <p:sp>
        <p:nvSpPr>
          <p:cNvPr id="194" name="Google Shape;194;p29"/>
          <p:cNvSpPr/>
          <p:nvPr/>
        </p:nvSpPr>
        <p:spPr>
          <a:xfrm>
            <a:off x="2525975" y="1885325"/>
            <a:ext cx="2635800" cy="1070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 dirty="0">
                <a:latin typeface="Gill Sans"/>
                <a:ea typeface="Gill Sans"/>
                <a:cs typeface="Gill Sans"/>
                <a:sym typeface="Gill Sans"/>
              </a:rPr>
              <a:t>Click “+”</a:t>
            </a:r>
            <a:endParaRPr sz="14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 dirty="0">
                <a:latin typeface="Gill Sans"/>
                <a:ea typeface="Gill Sans"/>
                <a:cs typeface="Gill Sans"/>
                <a:sym typeface="Gill Sans"/>
              </a:rPr>
              <a:t>Click “New”</a:t>
            </a:r>
            <a:endParaRPr sz="14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 dirty="0">
                <a:latin typeface="Gill Sans"/>
                <a:ea typeface="Gill Sans"/>
                <a:cs typeface="Gill Sans"/>
                <a:sym typeface="Gill Sans"/>
              </a:rPr>
              <a:t>Select desired base color</a:t>
            </a:r>
            <a:endParaRPr sz="1400" dirty="0"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95" name="Google Shape;195;p29"/>
          <p:cNvCxnSpPr/>
          <p:nvPr/>
        </p:nvCxnSpPr>
        <p:spPr>
          <a:xfrm flipV="1">
            <a:off x="3962875" y="1378814"/>
            <a:ext cx="4081800" cy="78337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6" name="Google Shape;196;p29"/>
          <p:cNvCxnSpPr/>
          <p:nvPr/>
        </p:nvCxnSpPr>
        <p:spPr>
          <a:xfrm>
            <a:off x="4836884" y="2670158"/>
            <a:ext cx="2506290" cy="26086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7" name="Google Shape;197;p29"/>
          <p:cNvSpPr/>
          <p:nvPr/>
        </p:nvSpPr>
        <p:spPr>
          <a:xfrm>
            <a:off x="7567705" y="2570301"/>
            <a:ext cx="1028337" cy="27181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Click “Assign”</a:t>
            </a:r>
            <a:endParaRPr lang="en-US" sz="1000"/>
          </a:p>
        </p:txBody>
      </p:sp>
      <p:cxnSp>
        <p:nvCxnSpPr>
          <p:cNvPr id="198" name="Google Shape;198;p29"/>
          <p:cNvCxnSpPr/>
          <p:nvPr/>
        </p:nvCxnSpPr>
        <p:spPr>
          <a:xfrm flipH="1" flipV="1">
            <a:off x="7218081" y="2169088"/>
            <a:ext cx="646445" cy="41979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9" name="Google Shape;199;p29"/>
          <p:cNvSpPr/>
          <p:nvPr/>
        </p:nvSpPr>
        <p:spPr>
          <a:xfrm>
            <a:off x="6836409" y="2065885"/>
            <a:ext cx="558300" cy="128100"/>
          </a:xfrm>
          <a:prstGeom prst="rect">
            <a:avLst/>
          </a:prstGeom>
          <a:solidFill>
            <a:srgbClr val="00FFCC">
              <a:alpha val="502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9"/>
          <p:cNvSpPr/>
          <p:nvPr/>
        </p:nvSpPr>
        <p:spPr>
          <a:xfrm>
            <a:off x="8047664" y="1284350"/>
            <a:ext cx="150811" cy="101909"/>
          </a:xfrm>
          <a:prstGeom prst="rect">
            <a:avLst/>
          </a:prstGeom>
          <a:solidFill>
            <a:srgbClr val="00FFCC">
              <a:alpha val="502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Break Time!</a:t>
            </a:r>
            <a:endParaRPr/>
          </a:p>
        </p:txBody>
      </p:sp>
      <p:pic>
        <p:nvPicPr>
          <p:cNvPr id="2" name="Picture 1" descr="Blender 4.0 full summary what is coming? | by Brecht Corbeel | Medium">
            <a:extLst>
              <a:ext uri="{FF2B5EF4-FFF2-40B4-BE49-F238E27FC236}">
                <a16:creationId xmlns:a16="http://schemas.microsoft.com/office/drawing/2014/main" id="{7C6D0307-9731-D3A0-2313-C7D965D03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714" y="669158"/>
            <a:ext cx="6395829" cy="35939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Shader Nodes</a:t>
            </a:r>
            <a:endParaRPr/>
          </a:p>
        </p:txBody>
      </p:sp>
      <p:pic>
        <p:nvPicPr>
          <p:cNvPr id="212" name="Google Shape;212;p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3" y="1079002"/>
            <a:ext cx="4606776" cy="259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1"/>
          <p:cNvSpPr txBox="1"/>
          <p:nvPr/>
        </p:nvSpPr>
        <p:spPr>
          <a:xfrm>
            <a:off x="1205700" y="566700"/>
            <a:ext cx="2406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Gill Sans"/>
                <a:ea typeface="Gill Sans"/>
                <a:cs typeface="Gill Sans"/>
                <a:sym typeface="Gill Sans"/>
              </a:rPr>
              <a:t>Real Dirt</a:t>
            </a:r>
            <a:endParaRPr sz="24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5671938" y="566700"/>
            <a:ext cx="2406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Gill Sans"/>
                <a:ea typeface="Gill Sans"/>
                <a:cs typeface="Gill Sans"/>
                <a:sym typeface="Gill Sans"/>
              </a:rPr>
              <a:t>Our Dirt</a:t>
            </a:r>
            <a:endParaRPr sz="24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6" name="Google Shape;216;p31"/>
          <p:cNvSpPr txBox="1"/>
          <p:nvPr/>
        </p:nvSpPr>
        <p:spPr>
          <a:xfrm>
            <a:off x="2677500" y="3770675"/>
            <a:ext cx="3789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Gill Sans"/>
                <a:ea typeface="Gill Sans"/>
                <a:cs typeface="Gill Sans"/>
                <a:sym typeface="Gill Sans"/>
              </a:rPr>
              <a:t>What if we wanted to make our dirt look more realistic?</a:t>
            </a:r>
            <a:endParaRPr sz="21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 descr="A low polygon image of a group of round objects&#10;&#10;Description automatically generated">
            <a:extLst>
              <a:ext uri="{FF2B5EF4-FFF2-40B4-BE49-F238E27FC236}">
                <a16:creationId xmlns:a16="http://schemas.microsoft.com/office/drawing/2014/main" id="{7D4CE47E-74C9-2445-5D61-921C86FC2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121" y="1080879"/>
            <a:ext cx="4037068" cy="25903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Workshop Workflow</a:t>
            </a:r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1465800" y="1035375"/>
            <a:ext cx="62124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2750" algn="l" rtl="0">
              <a:spcBef>
                <a:spcPts val="1000"/>
              </a:spcBef>
              <a:spcAft>
                <a:spcPts val="0"/>
              </a:spcAft>
              <a:buSzPts val="2900"/>
              <a:buFont typeface="Gill Sans"/>
              <a:buChar char="●"/>
            </a:pPr>
            <a:r>
              <a:rPr lang="en" sz="2900">
                <a:latin typeface="Gill Sans"/>
                <a:ea typeface="Gill Sans"/>
                <a:cs typeface="Gill Sans"/>
                <a:sym typeface="Gill Sans"/>
              </a:rPr>
              <a:t>Review</a:t>
            </a:r>
            <a:endParaRPr sz="290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412750" algn="l" rtl="0">
              <a:spcBef>
                <a:spcPts val="1000"/>
              </a:spcBef>
              <a:spcAft>
                <a:spcPts val="0"/>
              </a:spcAft>
              <a:buSzPts val="2900"/>
              <a:buFont typeface="Gill Sans"/>
              <a:buChar char="●"/>
            </a:pPr>
            <a:r>
              <a:rPr lang="en" sz="2900">
                <a:latin typeface="Gill Sans"/>
                <a:ea typeface="Gill Sans"/>
                <a:cs typeface="Gill Sans"/>
                <a:sym typeface="Gill Sans"/>
              </a:rPr>
              <a:t>Creating &amp; Applying Materials</a:t>
            </a:r>
            <a:endParaRPr sz="290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412750" algn="l" rtl="0">
              <a:spcBef>
                <a:spcPts val="1000"/>
              </a:spcBef>
              <a:spcAft>
                <a:spcPts val="0"/>
              </a:spcAft>
              <a:buSzPts val="2900"/>
              <a:buFont typeface="Gill Sans"/>
              <a:buChar char="●"/>
            </a:pPr>
            <a:r>
              <a:rPr lang="en" sz="2900">
                <a:latin typeface="Gill Sans"/>
                <a:ea typeface="Gill Sans"/>
                <a:cs typeface="Gill Sans"/>
                <a:sym typeface="Gill Sans"/>
              </a:rPr>
              <a:t>Rendering</a:t>
            </a:r>
            <a:endParaRPr sz="290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412750" algn="l" rtl="0">
              <a:spcBef>
                <a:spcPts val="1000"/>
              </a:spcBef>
              <a:spcAft>
                <a:spcPts val="0"/>
              </a:spcAft>
              <a:buSzPts val="2900"/>
              <a:buFont typeface="Gill Sans"/>
              <a:buChar char="●"/>
            </a:pPr>
            <a:r>
              <a:rPr lang="en" sz="2900">
                <a:latin typeface="Gill Sans"/>
                <a:ea typeface="Gill Sans"/>
                <a:cs typeface="Gill Sans"/>
                <a:sym typeface="Gill Sans"/>
              </a:rPr>
              <a:t>Mini Creation</a:t>
            </a:r>
            <a:endParaRPr sz="29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Shader Nodes</a:t>
            </a:r>
            <a:endParaRPr/>
          </a:p>
        </p:txBody>
      </p:sp>
      <p:sp>
        <p:nvSpPr>
          <p:cNvPr id="222" name="Google Shape;222;p32"/>
          <p:cNvSpPr txBox="1"/>
          <p:nvPr/>
        </p:nvSpPr>
        <p:spPr>
          <a:xfrm>
            <a:off x="1071380" y="566700"/>
            <a:ext cx="7183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Gill Sans"/>
                <a:ea typeface="Gill Sans"/>
                <a:cs typeface="Gill Sans"/>
                <a:sym typeface="Gill Sans"/>
              </a:rPr>
              <a:t>With Shader Nodes we can make the dirt more realistic</a:t>
            </a:r>
            <a:endParaRPr sz="24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23" name="Google Shape;223;p3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623" y="1120800"/>
            <a:ext cx="5344752" cy="371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DF8C0B60-F17B-26EE-20A4-AAA52360E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68" y="323850"/>
            <a:ext cx="8286750" cy="4495800"/>
          </a:xfrm>
          <a:prstGeom prst="rect">
            <a:avLst/>
          </a:prstGeom>
        </p:spPr>
      </p:pic>
      <p:sp>
        <p:nvSpPr>
          <p:cNvPr id="228" name="Google Shape;228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Shader Nodes</a:t>
            </a:r>
            <a:endParaRPr/>
          </a:p>
        </p:txBody>
      </p:sp>
      <p:sp>
        <p:nvSpPr>
          <p:cNvPr id="230" name="Google Shape;230;p33"/>
          <p:cNvSpPr/>
          <p:nvPr/>
        </p:nvSpPr>
        <p:spPr>
          <a:xfrm>
            <a:off x="545205" y="4009167"/>
            <a:ext cx="312107" cy="179877"/>
          </a:xfrm>
          <a:prstGeom prst="rect">
            <a:avLst/>
          </a:prstGeom>
          <a:solidFill>
            <a:srgbClr val="FF0000">
              <a:alpha val="44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3"/>
          <p:cNvSpPr/>
          <p:nvPr/>
        </p:nvSpPr>
        <p:spPr>
          <a:xfrm>
            <a:off x="500790" y="648093"/>
            <a:ext cx="3249000" cy="1080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600" dirty="0">
                <a:latin typeface="Gill Sans"/>
                <a:ea typeface="Gill Sans"/>
                <a:cs typeface="Gill Sans"/>
                <a:sym typeface="Gill Sans"/>
              </a:rPr>
              <a:t>Click clock icon to open view menu</a:t>
            </a:r>
            <a:endParaRPr sz="16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600" dirty="0">
                <a:latin typeface="Gill Sans"/>
                <a:ea typeface="Gill Sans"/>
                <a:cs typeface="Gill Sans"/>
                <a:sym typeface="Gill Sans"/>
              </a:rPr>
              <a:t>Find the “Shader Editor” tab</a:t>
            </a:r>
            <a:endParaRPr sz="16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600" dirty="0">
                <a:latin typeface="Gill Sans"/>
                <a:ea typeface="Gill Sans"/>
                <a:cs typeface="Gill Sans"/>
                <a:sym typeface="Gill Sans"/>
              </a:rPr>
              <a:t>Open it</a:t>
            </a:r>
            <a:endParaRPr sz="1600" dirty="0"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232" name="Google Shape;232;p33"/>
          <p:cNvCxnSpPr>
            <a:endCxn id="230" idx="0"/>
          </p:cNvCxnSpPr>
          <p:nvPr/>
        </p:nvCxnSpPr>
        <p:spPr>
          <a:xfrm>
            <a:off x="618298" y="1731943"/>
            <a:ext cx="51902" cy="227722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FD31312B-6E43-E721-F55B-F4E3BE021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2395"/>
            <a:ext cx="9144000" cy="3757808"/>
          </a:xfrm>
          <a:prstGeom prst="rect">
            <a:avLst/>
          </a:prstGeom>
        </p:spPr>
      </p:pic>
      <p:sp>
        <p:nvSpPr>
          <p:cNvPr id="238" name="Google Shape;238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Shader Nodes</a:t>
            </a:r>
            <a:endParaRPr/>
          </a:p>
        </p:txBody>
      </p:sp>
      <p:sp>
        <p:nvSpPr>
          <p:cNvPr id="239" name="Google Shape;239;p34"/>
          <p:cNvSpPr/>
          <p:nvPr/>
        </p:nvSpPr>
        <p:spPr>
          <a:xfrm>
            <a:off x="2054555" y="2313545"/>
            <a:ext cx="1176808" cy="1721303"/>
          </a:xfrm>
          <a:prstGeom prst="rect">
            <a:avLst/>
          </a:prstGeom>
          <a:solidFill>
            <a:srgbClr val="00FFCC">
              <a:alpha val="502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4"/>
          <p:cNvSpPr/>
          <p:nvPr/>
        </p:nvSpPr>
        <p:spPr>
          <a:xfrm>
            <a:off x="7749916" y="1868614"/>
            <a:ext cx="1395574" cy="2323066"/>
          </a:xfrm>
          <a:prstGeom prst="rect">
            <a:avLst/>
          </a:prstGeom>
          <a:solidFill>
            <a:srgbClr val="00FFCC">
              <a:alpha val="502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4"/>
          <p:cNvSpPr/>
          <p:nvPr/>
        </p:nvSpPr>
        <p:spPr>
          <a:xfrm>
            <a:off x="4424060" y="3331227"/>
            <a:ext cx="2388600" cy="794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800" dirty="0">
                <a:latin typeface="Gill Sans"/>
                <a:ea typeface="Gill Sans"/>
                <a:cs typeface="Gill Sans"/>
                <a:sym typeface="Gill Sans"/>
              </a:rPr>
              <a:t>These two panels are the same: </a:t>
            </a:r>
            <a:endParaRPr sz="1800" dirty="0"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242" name="Google Shape;242;p34"/>
          <p:cNvCxnSpPr/>
          <p:nvPr/>
        </p:nvCxnSpPr>
        <p:spPr>
          <a:xfrm flipH="1" flipV="1">
            <a:off x="3311029" y="2967065"/>
            <a:ext cx="1091352" cy="86802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3" name="Google Shape;243;p34"/>
          <p:cNvCxnSpPr/>
          <p:nvPr/>
        </p:nvCxnSpPr>
        <p:spPr>
          <a:xfrm flipV="1">
            <a:off x="6832800" y="3338594"/>
            <a:ext cx="898240" cy="48207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213" y="613200"/>
            <a:ext cx="7613573" cy="404842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Shader Nodes</a:t>
            </a:r>
            <a:endParaRPr/>
          </a:p>
        </p:txBody>
      </p:sp>
      <p:sp>
        <p:nvSpPr>
          <p:cNvPr id="250" name="Google Shape;250;p35"/>
          <p:cNvSpPr/>
          <p:nvPr/>
        </p:nvSpPr>
        <p:spPr>
          <a:xfrm>
            <a:off x="0" y="566700"/>
            <a:ext cx="3249000" cy="1080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2000" dirty="0">
                <a:latin typeface="Gill Sans"/>
                <a:ea typeface="Gill Sans"/>
                <a:cs typeface="Gill Sans"/>
                <a:sym typeface="Gill Sans"/>
              </a:rPr>
              <a:t>These circles represent inputs and outputs</a:t>
            </a:r>
            <a:endParaRPr sz="2000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1" name="Google Shape;251;p35"/>
          <p:cNvSpPr/>
          <p:nvPr/>
        </p:nvSpPr>
        <p:spPr>
          <a:xfrm>
            <a:off x="3651700" y="2248200"/>
            <a:ext cx="811200" cy="2031900"/>
          </a:xfrm>
          <a:prstGeom prst="rect">
            <a:avLst/>
          </a:prstGeom>
          <a:solidFill>
            <a:srgbClr val="00FFCC">
              <a:alpha val="502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D555D769-4003-1A25-314F-90C6A9800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5052"/>
            <a:ext cx="9144000" cy="3173691"/>
          </a:xfrm>
          <a:prstGeom prst="rect">
            <a:avLst/>
          </a:prstGeom>
        </p:spPr>
      </p:pic>
      <p:sp>
        <p:nvSpPr>
          <p:cNvPr id="257" name="Google Shape;257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How Do Nodes Work?</a:t>
            </a:r>
            <a:endParaRPr/>
          </a:p>
        </p:txBody>
      </p:sp>
      <p:sp>
        <p:nvSpPr>
          <p:cNvPr id="258" name="Google Shape;258;p36"/>
          <p:cNvSpPr/>
          <p:nvPr/>
        </p:nvSpPr>
        <p:spPr>
          <a:xfrm>
            <a:off x="0" y="712800"/>
            <a:ext cx="3001800" cy="68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800" dirty="0">
                <a:latin typeface="Gill Sans"/>
                <a:ea typeface="Gill Sans"/>
                <a:cs typeface="Gill Sans"/>
                <a:sym typeface="Gill Sans"/>
              </a:rPr>
              <a:t>The nodes are “read” from left to right</a:t>
            </a:r>
            <a:endParaRPr sz="1800" dirty="0"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259" name="Google Shape;259;p36"/>
          <p:cNvCxnSpPr/>
          <p:nvPr/>
        </p:nvCxnSpPr>
        <p:spPr>
          <a:xfrm>
            <a:off x="1420234" y="4075043"/>
            <a:ext cx="6402900" cy="0"/>
          </a:xfrm>
          <a:prstGeom prst="straightConnector1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3EECAA1-6C85-526D-C0B4-B6BDB44BF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94" y="897937"/>
            <a:ext cx="9144000" cy="3173691"/>
          </a:xfrm>
          <a:prstGeom prst="rect">
            <a:avLst/>
          </a:prstGeom>
        </p:spPr>
      </p:pic>
      <p:sp>
        <p:nvSpPr>
          <p:cNvPr id="265" name="Google Shape;265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How Do Nodes Work?</a:t>
            </a:r>
            <a:endParaRPr/>
          </a:p>
        </p:txBody>
      </p:sp>
      <p:sp>
        <p:nvSpPr>
          <p:cNvPr id="266" name="Google Shape;266;p37"/>
          <p:cNvSpPr/>
          <p:nvPr/>
        </p:nvSpPr>
        <p:spPr>
          <a:xfrm>
            <a:off x="1330500" y="566700"/>
            <a:ext cx="3249000" cy="1080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200" dirty="0">
                <a:latin typeface="Gill Sans"/>
                <a:ea typeface="Gill Sans"/>
                <a:cs typeface="Gill Sans"/>
                <a:sym typeface="Gill Sans"/>
              </a:rPr>
              <a:t>Each node represents a modifying operation or function</a:t>
            </a:r>
            <a:endParaRPr sz="12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200" dirty="0">
                <a:latin typeface="Gill Sans"/>
                <a:ea typeface="Gill Sans"/>
                <a:cs typeface="Gill Sans"/>
                <a:sym typeface="Gill Sans"/>
              </a:rPr>
              <a:t>These circles represent inputs on  the left and outputs on the right</a:t>
            </a:r>
            <a:endParaRPr sz="1200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7" name="Google Shape;267;p37"/>
          <p:cNvSpPr/>
          <p:nvPr/>
        </p:nvSpPr>
        <p:spPr>
          <a:xfrm>
            <a:off x="4965767" y="1578368"/>
            <a:ext cx="220607" cy="2173592"/>
          </a:xfrm>
          <a:prstGeom prst="rect">
            <a:avLst/>
          </a:prstGeom>
          <a:solidFill>
            <a:srgbClr val="00FFCC">
              <a:alpha val="502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8" name="Google Shape;268;p37"/>
          <p:cNvCxnSpPr/>
          <p:nvPr/>
        </p:nvCxnSpPr>
        <p:spPr>
          <a:xfrm>
            <a:off x="4331276" y="1143595"/>
            <a:ext cx="778200" cy="1611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9" name="Google Shape;269;p37"/>
          <p:cNvSpPr/>
          <p:nvPr/>
        </p:nvSpPr>
        <p:spPr>
          <a:xfrm>
            <a:off x="5189922" y="1575587"/>
            <a:ext cx="988500" cy="2176348"/>
          </a:xfrm>
          <a:prstGeom prst="rect">
            <a:avLst/>
          </a:prstGeom>
          <a:solidFill>
            <a:srgbClr val="F909AA">
              <a:alpha val="4022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0" name="Google Shape;270;p37"/>
          <p:cNvCxnSpPr/>
          <p:nvPr/>
        </p:nvCxnSpPr>
        <p:spPr>
          <a:xfrm>
            <a:off x="4393025" y="814550"/>
            <a:ext cx="1043400" cy="1528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078E995D-C429-3C2B-FF8F-7090F3A79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26" y="1086451"/>
            <a:ext cx="9144000" cy="2970599"/>
          </a:xfrm>
          <a:prstGeom prst="rect">
            <a:avLst/>
          </a:prstGeom>
        </p:spPr>
      </p:pic>
      <p:sp>
        <p:nvSpPr>
          <p:cNvPr id="275" name="Google Shape;275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Adding Nodes</a:t>
            </a:r>
            <a:endParaRPr/>
          </a:p>
        </p:txBody>
      </p:sp>
      <p:sp>
        <p:nvSpPr>
          <p:cNvPr id="277" name="Google Shape;277;p38"/>
          <p:cNvSpPr/>
          <p:nvPr/>
        </p:nvSpPr>
        <p:spPr>
          <a:xfrm>
            <a:off x="946285" y="537209"/>
            <a:ext cx="3029400" cy="750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800" dirty="0">
                <a:latin typeface="Gill Sans"/>
                <a:ea typeface="Gill Sans"/>
                <a:cs typeface="Gill Sans"/>
                <a:sym typeface="Gill Sans"/>
              </a:rPr>
              <a:t>Shift + A to open Add Node Menu</a:t>
            </a:r>
            <a:endParaRPr sz="1800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8" name="Google Shape;278;p38"/>
          <p:cNvSpPr/>
          <p:nvPr/>
        </p:nvSpPr>
        <p:spPr>
          <a:xfrm>
            <a:off x="1987232" y="1696347"/>
            <a:ext cx="1474813" cy="2358886"/>
          </a:xfrm>
          <a:prstGeom prst="rect">
            <a:avLst/>
          </a:prstGeom>
          <a:solidFill>
            <a:srgbClr val="FF0000">
              <a:alpha val="44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9" name="Google Shape;279;p38"/>
          <p:cNvCxnSpPr/>
          <p:nvPr/>
        </p:nvCxnSpPr>
        <p:spPr>
          <a:xfrm>
            <a:off x="1437512" y="1299470"/>
            <a:ext cx="574588" cy="112892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Practice:</a:t>
            </a:r>
            <a:endParaRPr/>
          </a:p>
        </p:txBody>
      </p:sp>
      <p:sp>
        <p:nvSpPr>
          <p:cNvPr id="286" name="Google Shape;286;p39"/>
          <p:cNvSpPr/>
          <p:nvPr/>
        </p:nvSpPr>
        <p:spPr>
          <a:xfrm>
            <a:off x="0" y="566700"/>
            <a:ext cx="2333700" cy="494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ill Sans"/>
                <a:ea typeface="Gill Sans"/>
                <a:cs typeface="Gill Sans"/>
                <a:sym typeface="Gill Sans"/>
              </a:rPr>
              <a:t>Copy these nodes to make the dirt look more realistic</a:t>
            </a:r>
            <a:endParaRPr sz="1200" dirty="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57CFDE3A-8BE5-5E27-1293-F6F8E6E19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5" y="1227171"/>
            <a:ext cx="9144000" cy="317369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Without Nodes</a:t>
            </a:r>
            <a:endParaRPr/>
          </a:p>
        </p:txBody>
      </p:sp>
      <p:pic>
        <p:nvPicPr>
          <p:cNvPr id="3" name="Picture 2" descr="A cartoon house and tree&#10;&#10;Description automatically generated">
            <a:extLst>
              <a:ext uri="{FF2B5EF4-FFF2-40B4-BE49-F238E27FC236}">
                <a16:creationId xmlns:a16="http://schemas.microsoft.com/office/drawing/2014/main" id="{617A2F31-E1EB-14B4-5096-457166F10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104" y="478631"/>
            <a:ext cx="5125793" cy="407193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With Nodes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A1A9FD-C978-BE12-9968-717B21FE5DEF}"/>
              </a:ext>
            </a:extLst>
          </p:cNvPr>
          <p:cNvSpPr txBox="1"/>
          <p:nvPr/>
        </p:nvSpPr>
        <p:spPr>
          <a:xfrm>
            <a:off x="-203752" y="-3098"/>
            <a:ext cx="3861352" cy="2981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atinLnBrk="1" hangingPunct="0"/>
            <a:r>
              <a:rPr lang="en-US" sz="1000" dirty="0">
                <a:hlinkClick r:id="rId3"/>
              </a:rPr>
              <a:t>Textures by rawpixel, kues1 on Freepik</a:t>
            </a:r>
            <a:endParaRPr lang="en-US" sz="1000" dirty="0"/>
          </a:p>
        </p:txBody>
      </p:sp>
      <p:pic>
        <p:nvPicPr>
          <p:cNvPr id="3" name="Picture 2" descr="A house and tree on a grid&#10;&#10;Description automatically generated">
            <a:extLst>
              <a:ext uri="{FF2B5EF4-FFF2-40B4-BE49-F238E27FC236}">
                <a16:creationId xmlns:a16="http://schemas.microsoft.com/office/drawing/2014/main" id="{09A00A1A-E46C-47F3-C0E5-1977C509A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034" y="465897"/>
            <a:ext cx="5005055" cy="38824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Review</a:t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0" y="1745700"/>
            <a:ext cx="4008600" cy="16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2750" algn="l" rtl="0">
              <a:spcBef>
                <a:spcPts val="1000"/>
              </a:spcBef>
              <a:spcAft>
                <a:spcPts val="0"/>
              </a:spcAft>
              <a:buSzPts val="2900"/>
              <a:buFont typeface="Gill Sans"/>
              <a:buChar char="●"/>
            </a:pPr>
            <a:r>
              <a:rPr lang="en" sz="2900">
                <a:latin typeface="Gill Sans"/>
                <a:ea typeface="Gill Sans"/>
                <a:cs typeface="Gill Sans"/>
                <a:sym typeface="Gill Sans"/>
              </a:rPr>
              <a:t>What are modifiers?</a:t>
            </a:r>
            <a:endParaRPr sz="290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412750" algn="l" rtl="0">
              <a:spcBef>
                <a:spcPts val="1000"/>
              </a:spcBef>
              <a:spcAft>
                <a:spcPts val="0"/>
              </a:spcAft>
              <a:buSzPts val="2900"/>
              <a:buFont typeface="Gill Sans"/>
              <a:buChar char="●"/>
            </a:pPr>
            <a:r>
              <a:rPr lang="en" sz="2900">
                <a:latin typeface="Gill Sans"/>
                <a:ea typeface="Gill Sans"/>
                <a:cs typeface="Gill Sans"/>
                <a:sym typeface="Gill Sans"/>
              </a:rPr>
              <a:t>How do you add modifiers?</a:t>
            </a:r>
            <a:endParaRPr sz="29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FC3D1468-B9AC-93F5-05E0-6BD40BC90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644" y="1364456"/>
            <a:ext cx="4886325" cy="28503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Mini Creation</a:t>
            </a:r>
            <a:endParaRPr/>
          </a:p>
        </p:txBody>
      </p:sp>
      <p:sp>
        <p:nvSpPr>
          <p:cNvPr id="305" name="Google Shape;305;p42"/>
          <p:cNvSpPr txBox="1"/>
          <p:nvPr/>
        </p:nvSpPr>
        <p:spPr>
          <a:xfrm>
            <a:off x="0" y="1417350"/>
            <a:ext cx="45720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Gill Sans"/>
              <a:buChar char="●"/>
            </a:pPr>
            <a:r>
              <a:rPr lang="en" sz="2300" b="1">
                <a:latin typeface="Gill Sans"/>
                <a:ea typeface="Gill Sans"/>
                <a:cs typeface="Gill Sans"/>
                <a:sym typeface="Gill Sans"/>
              </a:rPr>
              <a:t>Add materials to all of the objects from session 2</a:t>
            </a:r>
            <a:endParaRPr sz="2300" b="1"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Gill Sans"/>
              <a:buChar char="○"/>
            </a:pPr>
            <a:r>
              <a:rPr lang="en" sz="2300" b="1">
                <a:latin typeface="Gill Sans"/>
                <a:ea typeface="Gill Sans"/>
                <a:cs typeface="Gill Sans"/>
                <a:sym typeface="Gill Sans"/>
              </a:rPr>
              <a:t>Start with simple materials (colors)</a:t>
            </a:r>
            <a:endParaRPr sz="2300" b="1"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Gill Sans"/>
              <a:buChar char="○"/>
            </a:pPr>
            <a:r>
              <a:rPr lang="en" sz="2300" b="1">
                <a:latin typeface="Gill Sans"/>
                <a:ea typeface="Gill Sans"/>
                <a:cs typeface="Gill Sans"/>
                <a:sym typeface="Gill Sans"/>
              </a:rPr>
              <a:t>Then try one with the Node Editor</a:t>
            </a:r>
            <a:endParaRPr sz="2300" b="1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Picture 2" descr="A house and tree on a grid&#10;&#10;Description automatically generated">
            <a:extLst>
              <a:ext uri="{FF2B5EF4-FFF2-40B4-BE49-F238E27FC236}">
                <a16:creationId xmlns:a16="http://schemas.microsoft.com/office/drawing/2014/main" id="{FBEFBB12-4D6C-39D0-F183-040C4479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154" y="1056032"/>
            <a:ext cx="3619789" cy="280780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Mini Creation</a:t>
            </a:r>
            <a:endParaRPr/>
          </a:p>
        </p:txBody>
      </p:sp>
      <p:pic>
        <p:nvPicPr>
          <p:cNvPr id="4" name="Picture 3" descr="A house and tree on a grid&#10;&#10;Description automatically generated">
            <a:extLst>
              <a:ext uri="{FF2B5EF4-FFF2-40B4-BE49-F238E27FC236}">
                <a16:creationId xmlns:a16="http://schemas.microsoft.com/office/drawing/2014/main" id="{FB842E60-3F9E-2443-5721-ED1C43339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105" y="695739"/>
            <a:ext cx="4460545" cy="322400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Break Time</a:t>
            </a:r>
            <a:endParaRPr/>
          </a:p>
        </p:txBody>
      </p:sp>
      <p:pic>
        <p:nvPicPr>
          <p:cNvPr id="2" name="Picture 1" descr="Blender | All3DP">
            <a:extLst>
              <a:ext uri="{FF2B5EF4-FFF2-40B4-BE49-F238E27FC236}">
                <a16:creationId xmlns:a16="http://schemas.microsoft.com/office/drawing/2014/main" id="{9C3CE746-C190-D7A6-FB61-DED3AA5E0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362" y="457867"/>
            <a:ext cx="7072932" cy="397307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Lights and Rendering</a:t>
            </a:r>
            <a:endParaRPr/>
          </a:p>
        </p:txBody>
      </p:sp>
      <p:pic>
        <p:nvPicPr>
          <p:cNvPr id="323" name="Google Shape;323;p4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9383" y="886968"/>
            <a:ext cx="5001769" cy="3813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generated image of a house and trees&#10;&#10;Description automatically generated">
            <a:extLst>
              <a:ext uri="{FF2B5EF4-FFF2-40B4-BE49-F238E27FC236}">
                <a16:creationId xmlns:a16="http://schemas.microsoft.com/office/drawing/2014/main" id="{BEF97837-3BD6-9E0B-C26C-D3301BBB9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81" y="520904"/>
            <a:ext cx="7702827" cy="3747611"/>
          </a:xfrm>
          <a:prstGeom prst="rect">
            <a:avLst/>
          </a:prstGeom>
        </p:spPr>
      </p:pic>
      <p:sp>
        <p:nvSpPr>
          <p:cNvPr id="328" name="Google Shape;328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Adding a Light</a:t>
            </a:r>
            <a:endParaRPr/>
          </a:p>
        </p:txBody>
      </p:sp>
      <p:sp>
        <p:nvSpPr>
          <p:cNvPr id="330" name="Google Shape;330;p46"/>
          <p:cNvSpPr/>
          <p:nvPr/>
        </p:nvSpPr>
        <p:spPr>
          <a:xfrm>
            <a:off x="520676" y="703291"/>
            <a:ext cx="2434500" cy="640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100" dirty="0">
                <a:latin typeface="Gill Sans"/>
                <a:ea typeface="Gill Sans"/>
                <a:cs typeface="Gill Sans"/>
                <a:sym typeface="Gill Sans"/>
              </a:rPr>
              <a:t>To add a light to a scene:</a:t>
            </a:r>
            <a:endParaRPr sz="11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100" dirty="0">
                <a:latin typeface="Gill Sans"/>
                <a:ea typeface="Gill Sans"/>
                <a:cs typeface="Gill Sans"/>
                <a:sym typeface="Gill Sans"/>
              </a:rPr>
              <a:t>Shift + A &gt; Light</a:t>
            </a:r>
            <a:endParaRPr sz="11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100" dirty="0">
                <a:latin typeface="Gill Sans"/>
                <a:ea typeface="Gill Sans"/>
                <a:cs typeface="Gill Sans"/>
                <a:sym typeface="Gill Sans"/>
              </a:rPr>
              <a:t>There are 4 types</a:t>
            </a:r>
            <a:endParaRPr sz="1100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1" name="Google Shape;331;p46"/>
          <p:cNvSpPr/>
          <p:nvPr/>
        </p:nvSpPr>
        <p:spPr>
          <a:xfrm>
            <a:off x="523123" y="2959200"/>
            <a:ext cx="1153200" cy="155700"/>
          </a:xfrm>
          <a:prstGeom prst="rect">
            <a:avLst/>
          </a:prstGeom>
          <a:solidFill>
            <a:srgbClr val="FF0000">
              <a:alpha val="44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2" name="Google Shape;332;p46"/>
          <p:cNvCxnSpPr>
            <a:stCxn id="330" idx="2"/>
          </p:cNvCxnSpPr>
          <p:nvPr/>
        </p:nvCxnSpPr>
        <p:spPr>
          <a:xfrm flipH="1">
            <a:off x="1562886" y="1344091"/>
            <a:ext cx="175040" cy="16150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3" name="Google Shape;333;p46"/>
          <p:cNvSpPr/>
          <p:nvPr/>
        </p:nvSpPr>
        <p:spPr>
          <a:xfrm>
            <a:off x="3911275" y="1614425"/>
            <a:ext cx="2693700" cy="640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2000" dirty="0">
                <a:latin typeface="Gill Sans"/>
                <a:ea typeface="Gill Sans"/>
                <a:cs typeface="Gill Sans"/>
                <a:sym typeface="Gill Sans"/>
              </a:rPr>
              <a:t>Lights appear in Hierarchy</a:t>
            </a:r>
            <a:endParaRPr sz="2000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4" name="Google Shape;334;p46"/>
          <p:cNvSpPr/>
          <p:nvPr/>
        </p:nvSpPr>
        <p:spPr>
          <a:xfrm>
            <a:off x="6653898" y="1190024"/>
            <a:ext cx="1741200" cy="155700"/>
          </a:xfrm>
          <a:prstGeom prst="rect">
            <a:avLst/>
          </a:prstGeom>
          <a:solidFill>
            <a:srgbClr val="FF0000">
              <a:alpha val="44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5" name="Google Shape;335;p46"/>
          <p:cNvCxnSpPr/>
          <p:nvPr/>
        </p:nvCxnSpPr>
        <p:spPr>
          <a:xfrm flipV="1">
            <a:off x="6373475" y="1381597"/>
            <a:ext cx="411702" cy="58849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 sz="2800" dirty="0"/>
              <a:t>Types of lights</a:t>
            </a:r>
            <a:endParaRPr sz="2800" dirty="0"/>
          </a:p>
        </p:txBody>
      </p:sp>
      <p:sp>
        <p:nvSpPr>
          <p:cNvPr id="341" name="Google Shape;341;p47"/>
          <p:cNvSpPr txBox="1"/>
          <p:nvPr/>
        </p:nvSpPr>
        <p:spPr>
          <a:xfrm>
            <a:off x="0" y="896900"/>
            <a:ext cx="24528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Gill Sans"/>
                <a:ea typeface="Gill Sans"/>
                <a:cs typeface="Gill Sans"/>
                <a:sym typeface="Gill Sans"/>
              </a:rPr>
              <a:t>Point</a:t>
            </a:r>
            <a:endParaRPr sz="1400" b="1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>
                <a:latin typeface="Gill Sans"/>
                <a:ea typeface="Gill Sans"/>
                <a:cs typeface="Gill Sans"/>
                <a:sym typeface="Gill Sans"/>
              </a:rPr>
              <a:t>Emits light from all directions</a:t>
            </a:r>
            <a:endParaRPr sz="140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>
                <a:latin typeface="Gill Sans"/>
                <a:ea typeface="Gill Sans"/>
                <a:cs typeface="Gill Sans"/>
                <a:sym typeface="Gill Sans"/>
              </a:rPr>
              <a:t>Used for lamps or items that light up</a:t>
            </a:r>
            <a:endParaRPr sz="14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2" name="Google Shape;342;p47"/>
          <p:cNvSpPr txBox="1"/>
          <p:nvPr/>
        </p:nvSpPr>
        <p:spPr>
          <a:xfrm>
            <a:off x="2223575" y="896900"/>
            <a:ext cx="24528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Gill Sans"/>
                <a:ea typeface="Gill Sans"/>
                <a:cs typeface="Gill Sans"/>
                <a:sym typeface="Gill Sans"/>
              </a:rPr>
              <a:t>Sun</a:t>
            </a:r>
            <a:endParaRPr sz="1400" b="1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>
                <a:latin typeface="Gill Sans"/>
                <a:ea typeface="Gill Sans"/>
                <a:cs typeface="Gill Sans"/>
                <a:sym typeface="Gill Sans"/>
              </a:rPr>
              <a:t>Emits light with parallel rays, so position does not matter</a:t>
            </a:r>
            <a:endParaRPr sz="140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>
                <a:latin typeface="Gill Sans"/>
                <a:ea typeface="Gill Sans"/>
                <a:cs typeface="Gill Sans"/>
                <a:sym typeface="Gill Sans"/>
              </a:rPr>
              <a:t>Used for outdoor/large spaces</a:t>
            </a:r>
            <a:endParaRPr sz="14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3" name="Google Shape;343;p47"/>
          <p:cNvSpPr txBox="1"/>
          <p:nvPr/>
        </p:nvSpPr>
        <p:spPr>
          <a:xfrm>
            <a:off x="6485325" y="896900"/>
            <a:ext cx="24528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Gill Sans"/>
                <a:ea typeface="Gill Sans"/>
                <a:cs typeface="Gill Sans"/>
                <a:sym typeface="Gill Sans"/>
              </a:rPr>
              <a:t>Area</a:t>
            </a:r>
            <a:endParaRPr sz="1400" b="1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>
                <a:latin typeface="Gill Sans"/>
                <a:ea typeface="Gill Sans"/>
                <a:cs typeface="Gill Sans"/>
                <a:sym typeface="Gill Sans"/>
              </a:rPr>
              <a:t>Emits light in one direction from a square</a:t>
            </a:r>
            <a:endParaRPr sz="140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>
                <a:latin typeface="Gill Sans"/>
                <a:ea typeface="Gill Sans"/>
                <a:cs typeface="Gill Sans"/>
                <a:sym typeface="Gill Sans"/>
              </a:rPr>
              <a:t>Used for indoor spaces</a:t>
            </a:r>
            <a:endParaRPr sz="14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4" name="Google Shape;344;p47"/>
          <p:cNvSpPr txBox="1"/>
          <p:nvPr/>
        </p:nvSpPr>
        <p:spPr>
          <a:xfrm>
            <a:off x="4362025" y="896900"/>
            <a:ext cx="24528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Gill Sans"/>
                <a:ea typeface="Gill Sans"/>
                <a:cs typeface="Gill Sans"/>
                <a:sym typeface="Gill Sans"/>
              </a:rPr>
              <a:t>Spot</a:t>
            </a:r>
            <a:endParaRPr sz="1400" b="1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>
                <a:latin typeface="Gill Sans"/>
                <a:ea typeface="Gill Sans"/>
                <a:cs typeface="Gill Sans"/>
                <a:sym typeface="Gill Sans"/>
              </a:rPr>
              <a:t>Emits light in a cone shape</a:t>
            </a:r>
            <a:endParaRPr sz="140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>
                <a:latin typeface="Gill Sans"/>
                <a:ea typeface="Gill Sans"/>
                <a:cs typeface="Gill Sans"/>
                <a:sym typeface="Gill Sans"/>
              </a:rPr>
              <a:t>Used for “moody” lighting</a:t>
            </a:r>
            <a:endParaRPr sz="14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45" name="Google Shape;345;p4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2651" y="2725896"/>
            <a:ext cx="2039649" cy="1395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3275" y="2736225"/>
            <a:ext cx="2069151" cy="13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2736225"/>
            <a:ext cx="2039660" cy="13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7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8250" y="2736225"/>
            <a:ext cx="2039649" cy="13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50"/>
          <a:stretch/>
        </p:blipFill>
        <p:spPr>
          <a:xfrm>
            <a:off x="639232" y="566696"/>
            <a:ext cx="7865544" cy="44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Environment</a:t>
            </a:r>
            <a:endParaRPr/>
          </a:p>
        </p:txBody>
      </p:sp>
      <p:sp>
        <p:nvSpPr>
          <p:cNvPr id="355" name="Google Shape;355;p48"/>
          <p:cNvSpPr/>
          <p:nvPr/>
        </p:nvSpPr>
        <p:spPr>
          <a:xfrm>
            <a:off x="639225" y="566700"/>
            <a:ext cx="6682500" cy="141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 dirty="0">
                <a:latin typeface="Gill Sans"/>
                <a:ea typeface="Gill Sans"/>
                <a:cs typeface="Gill Sans"/>
                <a:sym typeface="Gill Sans"/>
              </a:rPr>
              <a:t>Every Blender scene has an environment</a:t>
            </a:r>
            <a:endParaRPr sz="14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 dirty="0">
                <a:latin typeface="Gill Sans"/>
                <a:ea typeface="Gill Sans"/>
                <a:cs typeface="Gill Sans"/>
                <a:sym typeface="Gill Sans"/>
              </a:rPr>
              <a:t>This Environment has lighting</a:t>
            </a:r>
            <a:endParaRPr sz="14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 dirty="0">
                <a:latin typeface="Gill Sans"/>
                <a:ea typeface="Gill Sans"/>
                <a:cs typeface="Gill Sans"/>
                <a:sym typeface="Gill Sans"/>
              </a:rPr>
              <a:t>This is why even with NO LIGHTS objects can still be seen</a:t>
            </a:r>
            <a:endParaRPr sz="14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 dirty="0">
                <a:latin typeface="Gill Sans"/>
                <a:ea typeface="Gill Sans"/>
                <a:cs typeface="Gill Sans"/>
                <a:sym typeface="Gill Sans"/>
              </a:rPr>
              <a:t>The Environment can be edited in the “Shader Editor” panel</a:t>
            </a:r>
            <a:endParaRPr sz="14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 dirty="0">
                <a:latin typeface="Gill Sans"/>
                <a:ea typeface="Gill Sans"/>
                <a:cs typeface="Gill Sans"/>
                <a:sym typeface="Gill Sans"/>
              </a:rPr>
              <a:t>Select “World” in this drop down menu</a:t>
            </a:r>
            <a:endParaRPr sz="1400" dirty="0"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56" name="Google Shape;356;p48"/>
          <p:cNvCxnSpPr/>
          <p:nvPr/>
        </p:nvCxnSpPr>
        <p:spPr>
          <a:xfrm flipH="1">
            <a:off x="1244600" y="1775525"/>
            <a:ext cx="878700" cy="1409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7" name="Google Shape;357;p48"/>
          <p:cNvSpPr/>
          <p:nvPr/>
        </p:nvSpPr>
        <p:spPr>
          <a:xfrm>
            <a:off x="869450" y="3130025"/>
            <a:ext cx="640800" cy="164700"/>
          </a:xfrm>
          <a:prstGeom prst="rect">
            <a:avLst/>
          </a:prstGeom>
          <a:solidFill>
            <a:srgbClr val="FF0000">
              <a:alpha val="44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generated house&#10;&#10;Description automatically generated">
            <a:extLst>
              <a:ext uri="{FF2B5EF4-FFF2-40B4-BE49-F238E27FC236}">
                <a16:creationId xmlns:a16="http://schemas.microsoft.com/office/drawing/2014/main" id="{8C09796E-6815-9348-CA2B-7F9D6F8BF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93" y="0"/>
            <a:ext cx="6454140" cy="5143500"/>
          </a:xfrm>
          <a:prstGeom prst="rect">
            <a:avLst/>
          </a:prstGeom>
        </p:spPr>
      </p:pic>
      <p:sp>
        <p:nvSpPr>
          <p:cNvPr id="363" name="Google Shape;363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Camera Basics</a:t>
            </a:r>
            <a:endParaRPr/>
          </a:p>
        </p:txBody>
      </p:sp>
      <p:sp>
        <p:nvSpPr>
          <p:cNvPr id="364" name="Google Shape;364;p49"/>
          <p:cNvSpPr/>
          <p:nvPr/>
        </p:nvSpPr>
        <p:spPr>
          <a:xfrm>
            <a:off x="5091900" y="566700"/>
            <a:ext cx="4052100" cy="319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SzPts val="2000"/>
              <a:buFont typeface="Gill Sans"/>
              <a:buChar char="๏"/>
            </a:pPr>
            <a:r>
              <a:rPr lang="en" sz="1600" b="1" dirty="0">
                <a:latin typeface="Gill Sans"/>
                <a:ea typeface="Gill Sans"/>
                <a:cs typeface="Gill Sans"/>
                <a:sym typeface="Gill Sans"/>
              </a:rPr>
              <a:t>Cameras are where/what you view your scene: </a:t>
            </a:r>
            <a:r>
              <a:rPr lang="en" sz="1600" dirty="0">
                <a:latin typeface="Gill Sans"/>
                <a:ea typeface="Gill Sans"/>
                <a:cs typeface="Gill Sans"/>
                <a:sym typeface="Gill Sans"/>
              </a:rPr>
              <a:t>Cameras allow you to frame up your objects</a:t>
            </a:r>
            <a:endParaRPr sz="16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Gill Sans"/>
              <a:buChar char="๏"/>
            </a:pPr>
            <a:r>
              <a:rPr lang="en" sz="1600" b="1" dirty="0">
                <a:latin typeface="Gill Sans"/>
                <a:ea typeface="Gill Sans"/>
                <a:cs typeface="Gill Sans"/>
                <a:sym typeface="Gill Sans"/>
              </a:rPr>
              <a:t>Adding cameras: </a:t>
            </a:r>
            <a:r>
              <a:rPr lang="en" sz="1600" dirty="0">
                <a:latin typeface="Gill Sans"/>
                <a:ea typeface="Gill Sans"/>
                <a:cs typeface="Gill Sans"/>
                <a:sym typeface="Gill Sans"/>
              </a:rPr>
              <a:t>Shift + A &gt; Camera</a:t>
            </a:r>
            <a:endParaRPr sz="16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Gill Sans"/>
              <a:buChar char="๏"/>
            </a:pPr>
            <a:r>
              <a:rPr lang="en" sz="1600" b="1" dirty="0">
                <a:latin typeface="Gill Sans"/>
                <a:ea typeface="Gill Sans"/>
                <a:cs typeface="Gill Sans"/>
                <a:sym typeface="Gill Sans"/>
              </a:rPr>
              <a:t>Hotkey: </a:t>
            </a:r>
            <a:r>
              <a:rPr lang="en" sz="1600" dirty="0">
                <a:latin typeface="Gill Sans"/>
                <a:ea typeface="Gill Sans"/>
                <a:cs typeface="Gill Sans"/>
                <a:sym typeface="Gill Sans"/>
              </a:rPr>
              <a:t>Numpad 0 = set view to active camera</a:t>
            </a:r>
            <a:endParaRPr sz="1600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dirty="0"/>
          </a:p>
        </p:txBody>
      </p:sp>
      <p:sp>
        <p:nvSpPr>
          <p:cNvPr id="365" name="Google Shape;365;p49"/>
          <p:cNvSpPr/>
          <p:nvPr/>
        </p:nvSpPr>
        <p:spPr>
          <a:xfrm>
            <a:off x="4134800" y="4336573"/>
            <a:ext cx="1072200" cy="141900"/>
          </a:xfrm>
          <a:prstGeom prst="rect">
            <a:avLst/>
          </a:prstGeom>
          <a:solidFill>
            <a:srgbClr val="FF0000">
              <a:alpha val="44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6" name="Google Shape;366;p49"/>
          <p:cNvCxnSpPr>
            <a:endCxn id="365" idx="3"/>
          </p:cNvCxnSpPr>
          <p:nvPr/>
        </p:nvCxnSpPr>
        <p:spPr>
          <a:xfrm flipH="1">
            <a:off x="5207000" y="3792902"/>
            <a:ext cx="831049" cy="58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Camera Properties</a:t>
            </a:r>
            <a:endParaRPr/>
          </a:p>
        </p:txBody>
      </p:sp>
      <p:pic>
        <p:nvPicPr>
          <p:cNvPr id="372" name="Google Shape;372;p5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012" y="518250"/>
            <a:ext cx="7563976" cy="410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0"/>
          <p:cNvSpPr/>
          <p:nvPr/>
        </p:nvSpPr>
        <p:spPr>
          <a:xfrm>
            <a:off x="6719224" y="3426196"/>
            <a:ext cx="191700" cy="171600"/>
          </a:xfrm>
          <a:prstGeom prst="rect">
            <a:avLst/>
          </a:prstGeom>
          <a:solidFill>
            <a:srgbClr val="FF0000">
              <a:alpha val="44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0"/>
          <p:cNvSpPr/>
          <p:nvPr/>
        </p:nvSpPr>
        <p:spPr>
          <a:xfrm>
            <a:off x="6719224" y="3254596"/>
            <a:ext cx="191700" cy="171600"/>
          </a:xfrm>
          <a:prstGeom prst="rect">
            <a:avLst/>
          </a:prstGeom>
          <a:solidFill>
            <a:srgbClr val="00FFCC">
              <a:alpha val="502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0"/>
          <p:cNvSpPr/>
          <p:nvPr/>
        </p:nvSpPr>
        <p:spPr>
          <a:xfrm>
            <a:off x="3656824" y="2567221"/>
            <a:ext cx="2213700" cy="71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 dirty="0">
                <a:latin typeface="Gill Sans"/>
                <a:ea typeface="Gill Sans"/>
                <a:cs typeface="Gill Sans"/>
                <a:sym typeface="Gill Sans"/>
              </a:rPr>
              <a:t>Camera Constraints:</a:t>
            </a:r>
            <a:endParaRPr sz="14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 dirty="0">
                <a:latin typeface="Gill Sans"/>
                <a:ea typeface="Gill Sans"/>
                <a:cs typeface="Gill Sans"/>
                <a:sym typeface="Gill Sans"/>
              </a:rPr>
              <a:t>Camera Properties:</a:t>
            </a:r>
            <a:endParaRPr sz="1400" dirty="0"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76" name="Google Shape;376;p50"/>
          <p:cNvCxnSpPr>
            <a:endCxn id="373" idx="1"/>
          </p:cNvCxnSpPr>
          <p:nvPr/>
        </p:nvCxnSpPr>
        <p:spPr>
          <a:xfrm>
            <a:off x="5698924" y="3046396"/>
            <a:ext cx="1020300" cy="46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7" name="Google Shape;377;p50"/>
          <p:cNvCxnSpPr/>
          <p:nvPr/>
        </p:nvCxnSpPr>
        <p:spPr>
          <a:xfrm>
            <a:off x="5698924" y="2817721"/>
            <a:ext cx="1020300" cy="46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Camera properties</a:t>
            </a:r>
            <a:endParaRPr/>
          </a:p>
        </p:txBody>
      </p:sp>
      <p:pic>
        <p:nvPicPr>
          <p:cNvPr id="383" name="Google Shape;383;p5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975" y="566705"/>
            <a:ext cx="2789024" cy="4271993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1"/>
          <p:cNvSpPr txBox="1"/>
          <p:nvPr/>
        </p:nvSpPr>
        <p:spPr>
          <a:xfrm>
            <a:off x="60700" y="686375"/>
            <a:ext cx="5839500" cy="25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Gill Sans"/>
              <a:buChar char="●"/>
            </a:pPr>
            <a:r>
              <a:rPr lang="en" sz="1900">
                <a:latin typeface="Gill Sans"/>
                <a:ea typeface="Gill Sans"/>
                <a:cs typeface="Gill Sans"/>
                <a:sym typeface="Gill Sans"/>
              </a:rPr>
              <a:t>Focal Length</a:t>
            </a:r>
            <a:endParaRPr sz="1900"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Gill Sans"/>
              <a:buChar char="○"/>
            </a:pPr>
            <a:r>
              <a:rPr lang="en" sz="1900">
                <a:latin typeface="Gill Sans"/>
                <a:ea typeface="Gill Sans"/>
                <a:cs typeface="Gill Sans"/>
                <a:sym typeface="Gill Sans"/>
              </a:rPr>
              <a:t>Corresponds to the “Zoom” of the camera</a:t>
            </a:r>
            <a:endParaRPr sz="1900"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Gill Sans"/>
              <a:buChar char="○"/>
            </a:pPr>
            <a:r>
              <a:rPr lang="en" sz="1900">
                <a:latin typeface="Gill Sans"/>
                <a:ea typeface="Gill Sans"/>
                <a:cs typeface="Gill Sans"/>
                <a:sym typeface="Gill Sans"/>
              </a:rPr>
              <a:t>Bigger numbers = tighter shot</a:t>
            </a:r>
            <a:endParaRPr sz="1900"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Gill Sans"/>
              <a:buChar char="○"/>
            </a:pPr>
            <a:r>
              <a:rPr lang="en" sz="1900">
                <a:latin typeface="Gill Sans"/>
                <a:ea typeface="Gill Sans"/>
                <a:cs typeface="Gill Sans"/>
                <a:sym typeface="Gill Sans"/>
              </a:rPr>
              <a:t>Smaller number = wider shot</a:t>
            </a:r>
            <a:endParaRPr sz="190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Gill Sans"/>
              <a:buChar char="●"/>
            </a:pPr>
            <a:r>
              <a:rPr lang="en" sz="1900">
                <a:latin typeface="Gill Sans"/>
                <a:ea typeface="Gill Sans"/>
                <a:cs typeface="Gill Sans"/>
                <a:sym typeface="Gill Sans"/>
              </a:rPr>
              <a:t>Clip Start/End</a:t>
            </a:r>
            <a:endParaRPr sz="1900"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Gill Sans"/>
              <a:buChar char="○"/>
            </a:pPr>
            <a:r>
              <a:rPr lang="en" sz="1900">
                <a:latin typeface="Gill Sans"/>
                <a:ea typeface="Gill Sans"/>
                <a:cs typeface="Gill Sans"/>
                <a:sym typeface="Gill Sans"/>
              </a:rPr>
              <a:t>How far can the camera see</a:t>
            </a:r>
            <a:endParaRPr sz="1900"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85" name="Google Shape;385;p51"/>
          <p:cNvCxnSpPr/>
          <p:nvPr/>
        </p:nvCxnSpPr>
        <p:spPr>
          <a:xfrm>
            <a:off x="2047500" y="2622750"/>
            <a:ext cx="4881600" cy="504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86" name="Google Shape;386;p51"/>
          <p:cNvCxnSpPr/>
          <p:nvPr/>
        </p:nvCxnSpPr>
        <p:spPr>
          <a:xfrm>
            <a:off x="5436150" y="1432675"/>
            <a:ext cx="1734900" cy="645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Review</a:t>
            </a:r>
            <a:endParaRPr/>
          </a:p>
        </p:txBody>
      </p:sp>
      <p:sp>
        <p:nvSpPr>
          <p:cNvPr id="83" name="Google Shape;83;p16"/>
          <p:cNvSpPr txBox="1"/>
          <p:nvPr/>
        </p:nvSpPr>
        <p:spPr>
          <a:xfrm>
            <a:off x="0" y="2256150"/>
            <a:ext cx="62124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2750" algn="l" rtl="0">
              <a:spcBef>
                <a:spcPts val="1000"/>
              </a:spcBef>
              <a:spcAft>
                <a:spcPts val="0"/>
              </a:spcAft>
              <a:buSzPts val="2900"/>
              <a:buFont typeface="Gill Sans"/>
              <a:buChar char="●"/>
            </a:pPr>
            <a:r>
              <a:rPr lang="en" sz="2900">
                <a:latin typeface="Gill Sans"/>
                <a:ea typeface="Gill Sans"/>
                <a:cs typeface="Gill Sans"/>
                <a:sym typeface="Gill Sans"/>
              </a:rPr>
              <a:t>How would you create this:</a:t>
            </a:r>
            <a:endParaRPr sz="29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350" y="845147"/>
            <a:ext cx="4051649" cy="34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Camera Tracking</a:t>
            </a:r>
            <a:endParaRPr/>
          </a:p>
        </p:txBody>
      </p:sp>
      <p:pic>
        <p:nvPicPr>
          <p:cNvPr id="392" name="Google Shape;392;p52"/>
          <p:cNvPicPr preferRelativeResize="0"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51" y="575849"/>
            <a:ext cx="7746971" cy="4206363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2"/>
          <p:cNvSpPr/>
          <p:nvPr/>
        </p:nvSpPr>
        <p:spPr>
          <a:xfrm>
            <a:off x="2128200" y="2128550"/>
            <a:ext cx="4286400" cy="1815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200" dirty="0">
                <a:latin typeface="Gill Sans"/>
                <a:ea typeface="Gill Sans"/>
                <a:cs typeface="Gill Sans"/>
                <a:sym typeface="Gill Sans"/>
              </a:rPr>
              <a:t>What if we wanted to use the camera to follow a moving object? </a:t>
            </a:r>
            <a:endParaRPr sz="1200" dirty="0"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○"/>
            </a:pPr>
            <a:r>
              <a:rPr lang="en" sz="1200" dirty="0">
                <a:latin typeface="Gill Sans"/>
                <a:ea typeface="Gill Sans"/>
                <a:cs typeface="Gill Sans"/>
                <a:sym typeface="Gill Sans"/>
              </a:rPr>
              <a:t>We could do this manually with key frames, or we can use a constraint. </a:t>
            </a:r>
            <a:endParaRPr sz="12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200" dirty="0">
                <a:latin typeface="Gill Sans"/>
                <a:ea typeface="Gill Sans"/>
                <a:cs typeface="Gill Sans"/>
                <a:sym typeface="Gill Sans"/>
              </a:rPr>
              <a:t>Enter the constraint menu (looks like a pulley wheel)</a:t>
            </a:r>
            <a:endParaRPr sz="12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200" dirty="0">
                <a:latin typeface="Gill Sans"/>
                <a:ea typeface="Gill Sans"/>
                <a:cs typeface="Gill Sans"/>
                <a:sym typeface="Gill Sans"/>
              </a:rPr>
              <a:t>“Add Object Constraint” &gt; “Track To”</a:t>
            </a:r>
            <a:endParaRPr sz="12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200" dirty="0">
                <a:latin typeface="Gill Sans"/>
                <a:ea typeface="Gill Sans"/>
                <a:cs typeface="Gill Sans"/>
                <a:sym typeface="Gill Sans"/>
              </a:rPr>
              <a:t>Use Eyedropper to select object of interest</a:t>
            </a:r>
            <a:endParaRPr sz="1200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4" name="Google Shape;394;p52"/>
          <p:cNvSpPr/>
          <p:nvPr/>
        </p:nvSpPr>
        <p:spPr>
          <a:xfrm>
            <a:off x="6676650" y="3701875"/>
            <a:ext cx="201600" cy="161400"/>
          </a:xfrm>
          <a:prstGeom prst="rect">
            <a:avLst/>
          </a:prstGeom>
          <a:solidFill>
            <a:srgbClr val="FF0000">
              <a:alpha val="44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5" name="Google Shape;395;p52"/>
          <p:cNvCxnSpPr>
            <a:endCxn id="394" idx="1"/>
          </p:cNvCxnSpPr>
          <p:nvPr/>
        </p:nvCxnSpPr>
        <p:spPr>
          <a:xfrm>
            <a:off x="6061350" y="3308575"/>
            <a:ext cx="615300" cy="474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6" name="Google Shape;396;p52"/>
          <p:cNvSpPr/>
          <p:nvPr/>
        </p:nvSpPr>
        <p:spPr>
          <a:xfrm>
            <a:off x="6918700" y="2471450"/>
            <a:ext cx="1587300" cy="161400"/>
          </a:xfrm>
          <a:prstGeom prst="rect">
            <a:avLst/>
          </a:prstGeom>
          <a:solidFill>
            <a:srgbClr val="00FFCC">
              <a:alpha val="502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house on a green surface&#10;&#10;Description automatically generated">
            <a:extLst>
              <a:ext uri="{FF2B5EF4-FFF2-40B4-BE49-F238E27FC236}">
                <a16:creationId xmlns:a16="http://schemas.microsoft.com/office/drawing/2014/main" id="{E409F381-6F22-C6DC-4B2A-766B0F4A4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563046"/>
            <a:ext cx="8038272" cy="3949075"/>
          </a:xfrm>
          <a:prstGeom prst="rect">
            <a:avLst/>
          </a:prstGeom>
        </p:spPr>
      </p:pic>
      <p:sp>
        <p:nvSpPr>
          <p:cNvPr id="401" name="Google Shape;401;p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Render Settings</a:t>
            </a:r>
            <a:endParaRPr/>
          </a:p>
        </p:txBody>
      </p:sp>
      <p:sp>
        <p:nvSpPr>
          <p:cNvPr id="403" name="Google Shape;403;p53"/>
          <p:cNvSpPr/>
          <p:nvPr/>
        </p:nvSpPr>
        <p:spPr>
          <a:xfrm>
            <a:off x="3603082" y="779933"/>
            <a:ext cx="3331500" cy="887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 dirty="0">
                <a:latin typeface="Gill Sans"/>
                <a:ea typeface="Gill Sans"/>
                <a:cs typeface="Gill Sans"/>
                <a:sym typeface="Gill Sans"/>
              </a:rPr>
              <a:t>To access render settings select the back of the camera icon: </a:t>
            </a:r>
            <a:endParaRPr sz="1400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4" name="Google Shape;404;p53"/>
          <p:cNvSpPr/>
          <p:nvPr/>
        </p:nvSpPr>
        <p:spPr>
          <a:xfrm>
            <a:off x="7216492" y="1969225"/>
            <a:ext cx="201300" cy="174000"/>
          </a:xfrm>
          <a:prstGeom prst="rect">
            <a:avLst/>
          </a:prstGeom>
          <a:solidFill>
            <a:srgbClr val="FF0000">
              <a:alpha val="44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5" name="Google Shape;405;p53"/>
          <p:cNvCxnSpPr>
            <a:endCxn id="404" idx="1"/>
          </p:cNvCxnSpPr>
          <p:nvPr/>
        </p:nvCxnSpPr>
        <p:spPr>
          <a:xfrm>
            <a:off x="5957522" y="1527841"/>
            <a:ext cx="1246547" cy="49732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Shadows</a:t>
            </a:r>
            <a:endParaRPr/>
          </a:p>
        </p:txBody>
      </p:sp>
      <p:pic>
        <p:nvPicPr>
          <p:cNvPr id="411" name="Google Shape;411;p54"/>
          <p:cNvPicPr preferRelativeResize="0"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112" y="566705"/>
            <a:ext cx="7588699" cy="414265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4"/>
          <p:cNvSpPr/>
          <p:nvPr/>
        </p:nvSpPr>
        <p:spPr>
          <a:xfrm>
            <a:off x="7386758" y="2386366"/>
            <a:ext cx="1098300" cy="184408"/>
          </a:xfrm>
          <a:prstGeom prst="rect">
            <a:avLst/>
          </a:prstGeom>
          <a:solidFill>
            <a:srgbClr val="FF0000">
              <a:alpha val="44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`</a:t>
            </a:r>
            <a:endParaRPr/>
          </a:p>
        </p:txBody>
      </p:sp>
      <p:sp>
        <p:nvSpPr>
          <p:cNvPr id="413" name="Google Shape;413;p54"/>
          <p:cNvSpPr/>
          <p:nvPr/>
        </p:nvSpPr>
        <p:spPr>
          <a:xfrm>
            <a:off x="3249000" y="1867025"/>
            <a:ext cx="3331500" cy="1546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200" dirty="0">
                <a:latin typeface="Gill Sans"/>
                <a:ea typeface="Gill Sans"/>
                <a:cs typeface="Gill Sans"/>
                <a:sym typeface="Gill Sans"/>
              </a:rPr>
              <a:t>In this drop down menu there are options for Eevee, Workbench and Cycles. </a:t>
            </a:r>
            <a:endParaRPr sz="12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200" dirty="0">
                <a:latin typeface="Gill Sans"/>
                <a:ea typeface="Gill Sans"/>
                <a:cs typeface="Gill Sans"/>
                <a:sym typeface="Gill Sans"/>
              </a:rPr>
              <a:t>We only care about Eevee and Cycles</a:t>
            </a:r>
            <a:endParaRPr sz="12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200" dirty="0">
                <a:latin typeface="Gill Sans"/>
                <a:ea typeface="Gill Sans"/>
                <a:cs typeface="Gill Sans"/>
                <a:sym typeface="Gill Sans"/>
              </a:rPr>
              <a:t>These options define how our scene handles light/shadows</a:t>
            </a:r>
            <a:endParaRPr sz="1200" dirty="0"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414" name="Google Shape;414;p54"/>
          <p:cNvCxnSpPr/>
          <p:nvPr/>
        </p:nvCxnSpPr>
        <p:spPr>
          <a:xfrm>
            <a:off x="6360725" y="2361250"/>
            <a:ext cx="1189800" cy="174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Eevee: Depth Map</a:t>
            </a:r>
            <a:endParaRPr/>
          </a:p>
        </p:txBody>
      </p:sp>
      <p:pic>
        <p:nvPicPr>
          <p:cNvPr id="420" name="Google Shape;420;p5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66705"/>
            <a:ext cx="7570411" cy="401009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5"/>
          <p:cNvSpPr/>
          <p:nvPr/>
        </p:nvSpPr>
        <p:spPr>
          <a:xfrm>
            <a:off x="659200" y="566700"/>
            <a:ext cx="3331500" cy="1290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200" dirty="0">
                <a:latin typeface="Gill Sans"/>
                <a:ea typeface="Gill Sans"/>
                <a:cs typeface="Gill Sans"/>
                <a:sym typeface="Gill Sans"/>
              </a:rPr>
              <a:t>Eevee is a faster method. </a:t>
            </a:r>
            <a:endParaRPr sz="12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200" dirty="0">
                <a:latin typeface="Gill Sans"/>
                <a:ea typeface="Gill Sans"/>
                <a:cs typeface="Gill Sans"/>
                <a:sym typeface="Gill Sans"/>
              </a:rPr>
              <a:t>By creating a Depth Map, Eevee does some simple math to figure out what the shadows should look like. </a:t>
            </a:r>
            <a:endParaRPr sz="1200" dirty="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56"/>
          <p:cNvPicPr preferRelativeResize="0"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824" y="566699"/>
            <a:ext cx="7699826" cy="417700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Cycles: Ray Tracing</a:t>
            </a:r>
            <a:endParaRPr/>
          </a:p>
        </p:txBody>
      </p:sp>
      <p:sp>
        <p:nvSpPr>
          <p:cNvPr id="428" name="Google Shape;428;p56"/>
          <p:cNvSpPr/>
          <p:nvPr/>
        </p:nvSpPr>
        <p:spPr>
          <a:xfrm>
            <a:off x="659200" y="566700"/>
            <a:ext cx="3331500" cy="1290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 dirty="0">
                <a:latin typeface="Gill Sans"/>
                <a:ea typeface="Gill Sans"/>
                <a:cs typeface="Gill Sans"/>
                <a:sym typeface="Gill Sans"/>
              </a:rPr>
              <a:t>Cycles is slower, but more accurate. </a:t>
            </a:r>
            <a:endParaRPr sz="1400" dirty="0"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 dirty="0">
                <a:latin typeface="Gill Sans"/>
                <a:ea typeface="Gill Sans"/>
                <a:cs typeface="Gill Sans"/>
                <a:sym typeface="Gill Sans"/>
              </a:rPr>
              <a:t>Cycles looks at the different paths and bounces that a particle would take in the scene. </a:t>
            </a:r>
            <a:endParaRPr sz="1400" dirty="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5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0863" y="1006725"/>
            <a:ext cx="3761526" cy="330392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Cycles: Ray Tracing</a:t>
            </a:r>
            <a:endParaRPr/>
          </a:p>
        </p:txBody>
      </p:sp>
      <p:pic>
        <p:nvPicPr>
          <p:cNvPr id="435" name="Google Shape;435;p5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88" y="1006725"/>
            <a:ext cx="3599299" cy="330392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7"/>
          <p:cNvSpPr/>
          <p:nvPr/>
        </p:nvSpPr>
        <p:spPr>
          <a:xfrm>
            <a:off x="1629075" y="2672425"/>
            <a:ext cx="1043400" cy="4851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57"/>
          <p:cNvSpPr txBox="1"/>
          <p:nvPr/>
        </p:nvSpPr>
        <p:spPr>
          <a:xfrm>
            <a:off x="1052500" y="1134875"/>
            <a:ext cx="997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Eevee</a:t>
            </a:r>
            <a:endParaRPr sz="21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8" name="Google Shape;438;p57"/>
          <p:cNvSpPr txBox="1"/>
          <p:nvPr/>
        </p:nvSpPr>
        <p:spPr>
          <a:xfrm>
            <a:off x="4609475" y="1134875"/>
            <a:ext cx="997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Cycles</a:t>
            </a:r>
            <a:endParaRPr sz="21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9" name="Google Shape;439;p57"/>
          <p:cNvSpPr txBox="1"/>
          <p:nvPr/>
        </p:nvSpPr>
        <p:spPr>
          <a:xfrm>
            <a:off x="2306850" y="4347275"/>
            <a:ext cx="453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Gill Sans"/>
                <a:ea typeface="Gill Sans"/>
                <a:cs typeface="Gill Sans"/>
                <a:sym typeface="Gill Sans"/>
              </a:rPr>
              <a:t>Cycles has less aliasing at the top of the cone</a:t>
            </a:r>
            <a:endParaRPr sz="18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0" name="Google Shape;440;p57"/>
          <p:cNvSpPr/>
          <p:nvPr/>
        </p:nvSpPr>
        <p:spPr>
          <a:xfrm>
            <a:off x="5122000" y="2571750"/>
            <a:ext cx="1043400" cy="4851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5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0863" y="1006725"/>
            <a:ext cx="3761526" cy="330392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Cycles: Ray Tracing</a:t>
            </a:r>
            <a:endParaRPr/>
          </a:p>
        </p:txBody>
      </p:sp>
      <p:pic>
        <p:nvPicPr>
          <p:cNvPr id="447" name="Google Shape;447;p5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88" y="1006725"/>
            <a:ext cx="3599299" cy="330392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8"/>
          <p:cNvSpPr/>
          <p:nvPr/>
        </p:nvSpPr>
        <p:spPr>
          <a:xfrm>
            <a:off x="3294775" y="3175800"/>
            <a:ext cx="1043400" cy="4851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449" name="Google Shape;449;p58"/>
          <p:cNvSpPr txBox="1"/>
          <p:nvPr/>
        </p:nvSpPr>
        <p:spPr>
          <a:xfrm>
            <a:off x="1052500" y="1134875"/>
            <a:ext cx="997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Eevee</a:t>
            </a:r>
            <a:endParaRPr sz="21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0" name="Google Shape;450;p58"/>
          <p:cNvSpPr txBox="1"/>
          <p:nvPr/>
        </p:nvSpPr>
        <p:spPr>
          <a:xfrm>
            <a:off x="4609475" y="1134875"/>
            <a:ext cx="997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Cycles</a:t>
            </a:r>
            <a:endParaRPr sz="21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1" name="Google Shape;451;p58"/>
          <p:cNvSpPr txBox="1"/>
          <p:nvPr/>
        </p:nvSpPr>
        <p:spPr>
          <a:xfrm>
            <a:off x="2306850" y="4347275"/>
            <a:ext cx="453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Gill Sans"/>
                <a:ea typeface="Gill Sans"/>
                <a:cs typeface="Gill Sans"/>
                <a:sym typeface="Gill Sans"/>
              </a:rPr>
              <a:t>The shadow drop off is more accurate</a:t>
            </a:r>
            <a:endParaRPr sz="18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2" name="Google Shape;452;p58"/>
          <p:cNvSpPr/>
          <p:nvPr/>
        </p:nvSpPr>
        <p:spPr>
          <a:xfrm>
            <a:off x="7025675" y="3175800"/>
            <a:ext cx="1043400" cy="4851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Today’s Mini Creation</a:t>
            </a:r>
            <a:endParaRPr/>
          </a:p>
        </p:txBody>
      </p:sp>
      <p:sp>
        <p:nvSpPr>
          <p:cNvPr id="458" name="Google Shape;458;p59"/>
          <p:cNvSpPr txBox="1">
            <a:spLocks noGrp="1"/>
          </p:cNvSpPr>
          <p:nvPr>
            <p:ph type="body" idx="1"/>
          </p:nvPr>
        </p:nvSpPr>
        <p:spPr>
          <a:xfrm>
            <a:off x="1330499" y="1727844"/>
            <a:ext cx="6483000" cy="1687800"/>
          </a:xfrm>
          <a:prstGeom prst="rect">
            <a:avLst/>
          </a:prstGeom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 sz="1900"/>
              <a:t>Apply 1 or more lights in your scene from </a:t>
            </a:r>
            <a:endParaRPr sz="1900"/>
          </a:p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 sz="1900"/>
              <a:t>Mini Creation 2 and render</a:t>
            </a:r>
            <a:endParaRPr sz="19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Render</a:t>
            </a:r>
            <a:endParaRPr/>
          </a:p>
        </p:txBody>
      </p:sp>
      <p:pic>
        <p:nvPicPr>
          <p:cNvPr id="2" name="Picture 1" descr="A model of a house and a tree&#10;&#10;Description automatically generated">
            <a:extLst>
              <a:ext uri="{FF2B5EF4-FFF2-40B4-BE49-F238E27FC236}">
                <a16:creationId xmlns:a16="http://schemas.microsoft.com/office/drawing/2014/main" id="{3818053F-F502-B794-8758-9D734CEBF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842" y="608772"/>
            <a:ext cx="7218293" cy="406261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screen shot of a house and trees&#10;&#10;Description automatically generated">
            <a:extLst>
              <a:ext uri="{FF2B5EF4-FFF2-40B4-BE49-F238E27FC236}">
                <a16:creationId xmlns:a16="http://schemas.microsoft.com/office/drawing/2014/main" id="{FB92C825-061A-8F10-9C96-06E2B2140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805" y="565287"/>
            <a:ext cx="6092641" cy="4404278"/>
          </a:xfrm>
          <a:prstGeom prst="rect">
            <a:avLst/>
          </a:prstGeom>
        </p:spPr>
      </p:pic>
      <p:sp>
        <p:nvSpPr>
          <p:cNvPr id="469" name="Google Shape;469;p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 sz="2600"/>
              <a:t>Final Blender Task: Export for Unity</a:t>
            </a:r>
            <a:endParaRPr sz="2600"/>
          </a:p>
        </p:txBody>
      </p:sp>
      <p:sp>
        <p:nvSpPr>
          <p:cNvPr id="471" name="Google Shape;471;p61"/>
          <p:cNvSpPr/>
          <p:nvPr/>
        </p:nvSpPr>
        <p:spPr>
          <a:xfrm>
            <a:off x="4365525" y="1775875"/>
            <a:ext cx="1784700" cy="56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Gill Sans"/>
                <a:ea typeface="Gill Sans"/>
                <a:cs typeface="Gill Sans"/>
                <a:sym typeface="Gill Sans"/>
              </a:rPr>
              <a:t>File &gt; Export &gt; FBX</a:t>
            </a:r>
            <a:endParaRPr sz="1400" dirty="0"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472" name="Google Shape;472;p61"/>
          <p:cNvCxnSpPr>
            <a:stCxn id="471" idx="1"/>
          </p:cNvCxnSpPr>
          <p:nvPr/>
        </p:nvCxnSpPr>
        <p:spPr>
          <a:xfrm flipH="1" flipV="1">
            <a:off x="1592494" y="752742"/>
            <a:ext cx="2773031" cy="130648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Basic Lighting Types:</a:t>
            </a: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The light on objects in a scene is made up of a combination of these light types. </a:t>
            </a: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0" y="566705"/>
            <a:ext cx="7064494" cy="190741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-304800" y="4844025"/>
            <a:ext cx="6964800" cy="7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“Basic Lighting.” </a:t>
            </a:r>
            <a:r>
              <a:rPr lang="en" sz="1100" i="1"/>
              <a:t>LearnOpenGL</a:t>
            </a:r>
            <a:r>
              <a:rPr lang="en" sz="1100"/>
              <a:t>, https://learnopengl.com/Lighting/Basic-Lighting. </a:t>
            </a:r>
            <a:endParaRPr sz="11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C3FE8D3C-2648-0533-E7E0-D848C0164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355" y="471487"/>
            <a:ext cx="6615071" cy="4071938"/>
          </a:xfrm>
          <a:prstGeom prst="rect">
            <a:avLst/>
          </a:prstGeom>
        </p:spPr>
      </p:pic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Shaders/Materials</a:t>
            </a:r>
            <a:endParaRPr/>
          </a:p>
        </p:txBody>
      </p:sp>
      <p:sp>
        <p:nvSpPr>
          <p:cNvPr id="99" name="Google Shape;99;p18"/>
          <p:cNvSpPr/>
          <p:nvPr/>
        </p:nvSpPr>
        <p:spPr>
          <a:xfrm>
            <a:off x="6124200" y="4064031"/>
            <a:ext cx="2800500" cy="68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Gill Sans"/>
                <a:ea typeface="Gill Sans"/>
                <a:cs typeface="Gill Sans"/>
                <a:sym typeface="Gill Sans"/>
              </a:rPr>
              <a:t>No materials applied</a:t>
            </a:r>
            <a:endParaRPr sz="22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house and tree&#10;&#10;Description automatically generated">
            <a:extLst>
              <a:ext uri="{FF2B5EF4-FFF2-40B4-BE49-F238E27FC236}">
                <a16:creationId xmlns:a16="http://schemas.microsoft.com/office/drawing/2014/main" id="{1D935AC4-41F4-B056-C79C-78A34E4FE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104" y="478631"/>
            <a:ext cx="5125793" cy="4071938"/>
          </a:xfrm>
          <a:prstGeom prst="rect">
            <a:avLst/>
          </a:prstGeom>
        </p:spPr>
      </p:pic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 dirty="0"/>
              <a:t>Shaders/Materials</a:t>
            </a:r>
            <a:endParaRPr dirty="0"/>
          </a:p>
        </p:txBody>
      </p:sp>
      <p:sp>
        <p:nvSpPr>
          <p:cNvPr id="106" name="Google Shape;106;p19"/>
          <p:cNvSpPr/>
          <p:nvPr/>
        </p:nvSpPr>
        <p:spPr>
          <a:xfrm>
            <a:off x="6138488" y="3985450"/>
            <a:ext cx="2800500" cy="68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Gill Sans"/>
                <a:ea typeface="Gill Sans"/>
                <a:cs typeface="Gill Sans"/>
                <a:sym typeface="Gill Sans"/>
              </a:rPr>
              <a:t>Materials applied</a:t>
            </a:r>
            <a:endParaRPr sz="2200" dirty="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Shaders/Materials Preview</a:t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675" y="566700"/>
            <a:ext cx="7594650" cy="410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screen shot of a computer game&#10;&#10;Description automatically generated">
            <a:extLst>
              <a:ext uri="{FF2B5EF4-FFF2-40B4-BE49-F238E27FC236}">
                <a16:creationId xmlns:a16="http://schemas.microsoft.com/office/drawing/2014/main" id="{4FDB77B1-08C8-65BF-C504-0C87319E6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580" y="500063"/>
            <a:ext cx="6750916" cy="4250532"/>
          </a:xfrm>
          <a:prstGeom prst="rect">
            <a:avLst/>
          </a:prstGeom>
        </p:spPr>
      </p:pic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26775" tIns="26775" rIns="26775" bIns="26775" anchor="b" anchorCtr="0">
            <a:noAutofit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/>
              <a:t>Adding Basic Materials</a:t>
            </a:r>
            <a:endParaRPr/>
          </a:p>
        </p:txBody>
      </p:sp>
      <p:sp>
        <p:nvSpPr>
          <p:cNvPr id="119" name="Google Shape;119;p21"/>
          <p:cNvSpPr/>
          <p:nvPr/>
        </p:nvSpPr>
        <p:spPr>
          <a:xfrm>
            <a:off x="0" y="566700"/>
            <a:ext cx="3093300" cy="68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Gill Sans"/>
                <a:ea typeface="Gill Sans"/>
                <a:cs typeface="Gill Sans"/>
                <a:sym typeface="Gill Sans"/>
              </a:rPr>
              <a:t>We want to make the dirt look like dirt</a:t>
            </a:r>
            <a:endParaRPr sz="22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0" name="Google Shape;120;p21"/>
          <p:cNvSpPr/>
          <p:nvPr/>
        </p:nvSpPr>
        <p:spPr>
          <a:xfrm>
            <a:off x="7989744" y="3770413"/>
            <a:ext cx="274500" cy="192300"/>
          </a:xfrm>
          <a:prstGeom prst="rect">
            <a:avLst/>
          </a:prstGeom>
          <a:solidFill>
            <a:srgbClr val="FF0000">
              <a:alpha val="44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1" name="Google Shape;121;p21"/>
          <p:cNvCxnSpPr>
            <a:cxnSpLocks/>
          </p:cNvCxnSpPr>
          <p:nvPr/>
        </p:nvCxnSpPr>
        <p:spPr>
          <a:xfrm flipV="1">
            <a:off x="7321644" y="3895138"/>
            <a:ext cx="668100" cy="3757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2" name="Google Shape;122;p21"/>
          <p:cNvSpPr/>
          <p:nvPr/>
        </p:nvSpPr>
        <p:spPr>
          <a:xfrm>
            <a:off x="4228344" y="3515837"/>
            <a:ext cx="3093300" cy="68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Gill Sans"/>
                <a:ea typeface="Gill Sans"/>
                <a:cs typeface="Gill Sans"/>
                <a:sym typeface="Gill Sans"/>
              </a:rPr>
              <a:t>This button opens the materials tab</a:t>
            </a:r>
            <a:endParaRPr sz="22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EF171AB25A2240AB7E6B665531E8E7" ma:contentTypeVersion="14" ma:contentTypeDescription="Create a new document." ma:contentTypeScope="" ma:versionID="1a5023fdf6055bd9ee783c3ec8eeb819">
  <xsd:schema xmlns:xsd="http://www.w3.org/2001/XMLSchema" xmlns:xs="http://www.w3.org/2001/XMLSchema" xmlns:p="http://schemas.microsoft.com/office/2006/metadata/properties" xmlns:ns2="c3cb4f5c-c7cf-4072-bc62-0567e2364229" xmlns:ns3="a109c017-75d7-4750-a027-1727423ae59e" targetNamespace="http://schemas.microsoft.com/office/2006/metadata/properties" ma:root="true" ma:fieldsID="66d4d8841c0adb85c325b431616d61e1" ns2:_="" ns3:_="">
    <xsd:import namespace="c3cb4f5c-c7cf-4072-bc62-0567e2364229"/>
    <xsd:import namespace="a109c017-75d7-4750-a027-1727423ae5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cb4f5c-c7cf-4072-bc62-0567e23642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de203d1-7cfb-462f-9308-eb621c314a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09c017-75d7-4750-a027-1727423ae59e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cb4f5c-c7cf-4072-bc62-0567e236422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13AF9E9-93DB-4E0D-8C40-33F7CA5937E1}"/>
</file>

<file path=customXml/itemProps2.xml><?xml version="1.0" encoding="utf-8"?>
<ds:datastoreItem xmlns:ds="http://schemas.openxmlformats.org/officeDocument/2006/customXml" ds:itemID="{87BC458A-B018-45BD-A95F-2B33F945362B}"/>
</file>

<file path=customXml/itemProps3.xml><?xml version="1.0" encoding="utf-8"?>
<ds:datastoreItem xmlns:ds="http://schemas.openxmlformats.org/officeDocument/2006/customXml" ds:itemID="{1D928432-D115-4260-8E17-0E254399A3D3}"/>
</file>

<file path=docProps/app.xml><?xml version="1.0" encoding="utf-8"?>
<Properties xmlns="http://schemas.openxmlformats.org/officeDocument/2006/extended-properties" xmlns:vt="http://schemas.openxmlformats.org/officeDocument/2006/docPropsVTypes">
  <Template>VRAC 2023 Slide Template PP 16x9</Template>
  <TotalTime>16</TotalTime>
  <Words>849</Words>
  <Application>Microsoft Office PowerPoint</Application>
  <PresentationFormat>On-screen Show (16:9)</PresentationFormat>
  <Paragraphs>159</Paragraphs>
  <Slides>49</Slides>
  <Notes>49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Showroom</vt:lpstr>
      <vt:lpstr>REU Modeling Course - Part 3</vt:lpstr>
      <vt:lpstr>Workshop Workflow</vt:lpstr>
      <vt:lpstr>Review</vt:lpstr>
      <vt:lpstr>Review</vt:lpstr>
      <vt:lpstr>Basic Lighting Types:</vt:lpstr>
      <vt:lpstr>Shaders/Materials</vt:lpstr>
      <vt:lpstr>Shaders/Materials</vt:lpstr>
      <vt:lpstr>Shaders/Materials Preview</vt:lpstr>
      <vt:lpstr>Adding Basic Materials</vt:lpstr>
      <vt:lpstr>Adding Basic Materials</vt:lpstr>
      <vt:lpstr>Adding Basic Materials</vt:lpstr>
      <vt:lpstr>Adding Basic Materials</vt:lpstr>
      <vt:lpstr>Adding Basic Materials</vt:lpstr>
      <vt:lpstr>More Material Properties</vt:lpstr>
      <vt:lpstr>Multiple Materials</vt:lpstr>
      <vt:lpstr>Multiple Materials</vt:lpstr>
      <vt:lpstr>Multiple Materials</vt:lpstr>
      <vt:lpstr>Break Time!</vt:lpstr>
      <vt:lpstr>Shader Nodes</vt:lpstr>
      <vt:lpstr>Shader Nodes</vt:lpstr>
      <vt:lpstr>Shader Nodes</vt:lpstr>
      <vt:lpstr>Shader Nodes</vt:lpstr>
      <vt:lpstr>Shader Nodes</vt:lpstr>
      <vt:lpstr>How Do Nodes Work?</vt:lpstr>
      <vt:lpstr>How Do Nodes Work?</vt:lpstr>
      <vt:lpstr>Adding Nodes</vt:lpstr>
      <vt:lpstr>Practice:</vt:lpstr>
      <vt:lpstr>Without Nodes</vt:lpstr>
      <vt:lpstr>With Nodes</vt:lpstr>
      <vt:lpstr>Mini Creation</vt:lpstr>
      <vt:lpstr>Mini Creation</vt:lpstr>
      <vt:lpstr>Break Time</vt:lpstr>
      <vt:lpstr>Lights and Rendering</vt:lpstr>
      <vt:lpstr>Adding a Light</vt:lpstr>
      <vt:lpstr>Types of lights</vt:lpstr>
      <vt:lpstr>Environment</vt:lpstr>
      <vt:lpstr>Camera Basics</vt:lpstr>
      <vt:lpstr>Camera Properties</vt:lpstr>
      <vt:lpstr>Camera properties</vt:lpstr>
      <vt:lpstr>Camera Tracking</vt:lpstr>
      <vt:lpstr>Render Settings</vt:lpstr>
      <vt:lpstr>Shadows</vt:lpstr>
      <vt:lpstr>Eevee: Depth Map</vt:lpstr>
      <vt:lpstr>Cycles: Ray Tracing</vt:lpstr>
      <vt:lpstr>Cycles: Ray Tracing</vt:lpstr>
      <vt:lpstr>Cycles: Ray Tracing</vt:lpstr>
      <vt:lpstr>Today’s Mini Creation</vt:lpstr>
      <vt:lpstr>Render</vt:lpstr>
      <vt:lpstr>Final Blender Task: Export for Unity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 Modeling Course - Part 3</dc:title>
  <cp:lastModifiedBy>Alex Raymond Renner</cp:lastModifiedBy>
  <cp:revision>199</cp:revision>
  <dcterms:modified xsi:type="dcterms:W3CDTF">2024-05-28T22:54:16Z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0x010100EFEF171AB25A2240AB7E6B665531E8E7</vt:lpwstr>
  </property>
</Properties>
</file>