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4"/>
  </p:notesMasterIdLst>
  <p:sldIdLst>
    <p:sldId id="256" r:id="rId5"/>
    <p:sldId id="257" r:id="rId6"/>
    <p:sldId id="271" r:id="rId7"/>
    <p:sldId id="258" r:id="rId8"/>
    <p:sldId id="259" r:id="rId9"/>
    <p:sldId id="272" r:id="rId10"/>
    <p:sldId id="260" r:id="rId11"/>
    <p:sldId id="273" r:id="rId12"/>
    <p:sldId id="261" r:id="rId13"/>
    <p:sldId id="275" r:id="rId14"/>
    <p:sldId id="274" r:id="rId15"/>
    <p:sldId id="277" r:id="rId16"/>
    <p:sldId id="276" r:id="rId17"/>
    <p:sldId id="278" r:id="rId18"/>
    <p:sldId id="279" r:id="rId19"/>
    <p:sldId id="280" r:id="rId20"/>
    <p:sldId id="281" r:id="rId21"/>
    <p:sldId id="262" r:id="rId22"/>
    <p:sldId id="263" r:id="rId23"/>
    <p:sldId id="264" r:id="rId24"/>
    <p:sldId id="265" r:id="rId25"/>
    <p:sldId id="266" r:id="rId26"/>
    <p:sldId id="282" r:id="rId27"/>
    <p:sldId id="267" r:id="rId28"/>
    <p:sldId id="283" r:id="rId29"/>
    <p:sldId id="284" r:id="rId30"/>
    <p:sldId id="285" r:id="rId31"/>
    <p:sldId id="268" r:id="rId32"/>
    <p:sldId id="270" r:id="rId33"/>
  </p:sldIdLst>
  <p:sldSz cx="12192000" cy="6858000"/>
  <p:notesSz cx="6858000" cy="9144000"/>
  <p:embeddedFontLst>
    <p:embeddedFont>
      <p:font typeface="Garamond" panose="02020404030301010803" pitchFamily="18"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h8XDslmjHJpD54+TLtCqmyiFmdU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customschemas.google.com/relationships/presentationmetadata" Target="meta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a:extLst>
            <a:ext uri="{FF2B5EF4-FFF2-40B4-BE49-F238E27FC236}">
              <a16:creationId xmlns:a16="http://schemas.microsoft.com/office/drawing/2014/main" id="{28A6A8B5-BDAA-B292-C092-D986E60EC07C}"/>
            </a:ext>
          </a:extLst>
        </p:cNvPr>
        <p:cNvGrpSpPr/>
        <p:nvPr/>
      </p:nvGrpSpPr>
      <p:grpSpPr>
        <a:xfrm>
          <a:off x="0" y="0"/>
          <a:ext cx="0" cy="0"/>
          <a:chOff x="0" y="0"/>
          <a:chExt cx="0" cy="0"/>
        </a:xfrm>
      </p:grpSpPr>
      <p:sp>
        <p:nvSpPr>
          <p:cNvPr id="194" name="Google Shape;194;p6:notes">
            <a:extLst>
              <a:ext uri="{FF2B5EF4-FFF2-40B4-BE49-F238E27FC236}">
                <a16:creationId xmlns:a16="http://schemas.microsoft.com/office/drawing/2014/main" id="{3F1A05DB-202D-1189-679B-303AF05FF46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6:notes">
            <a:extLst>
              <a:ext uri="{FF2B5EF4-FFF2-40B4-BE49-F238E27FC236}">
                <a16:creationId xmlns:a16="http://schemas.microsoft.com/office/drawing/2014/main" id="{9C98D882-280F-6DB6-A12E-86D54DC4A2DF}"/>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6:notes">
            <a:extLst>
              <a:ext uri="{FF2B5EF4-FFF2-40B4-BE49-F238E27FC236}">
                <a16:creationId xmlns:a16="http://schemas.microsoft.com/office/drawing/2014/main" id="{963132B1-7478-CFBA-4685-24CFCD18696A}"/>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2658533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a:extLst>
            <a:ext uri="{FF2B5EF4-FFF2-40B4-BE49-F238E27FC236}">
              <a16:creationId xmlns:a16="http://schemas.microsoft.com/office/drawing/2014/main" id="{DE4F6099-6EDE-C3E5-E669-07B703F4FB4B}"/>
            </a:ext>
          </a:extLst>
        </p:cNvPr>
        <p:cNvGrpSpPr/>
        <p:nvPr/>
      </p:nvGrpSpPr>
      <p:grpSpPr>
        <a:xfrm>
          <a:off x="0" y="0"/>
          <a:ext cx="0" cy="0"/>
          <a:chOff x="0" y="0"/>
          <a:chExt cx="0" cy="0"/>
        </a:xfrm>
      </p:grpSpPr>
      <p:sp>
        <p:nvSpPr>
          <p:cNvPr id="194" name="Google Shape;194;p6:notes">
            <a:extLst>
              <a:ext uri="{FF2B5EF4-FFF2-40B4-BE49-F238E27FC236}">
                <a16:creationId xmlns:a16="http://schemas.microsoft.com/office/drawing/2014/main" id="{BA8EB50C-8C5F-F351-09E5-0D1DF707F87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6:notes">
            <a:extLst>
              <a:ext uri="{FF2B5EF4-FFF2-40B4-BE49-F238E27FC236}">
                <a16:creationId xmlns:a16="http://schemas.microsoft.com/office/drawing/2014/main" id="{5C1D1509-947F-A01E-4E3F-5287E8407F2C}"/>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6:notes">
            <a:extLst>
              <a:ext uri="{FF2B5EF4-FFF2-40B4-BE49-F238E27FC236}">
                <a16:creationId xmlns:a16="http://schemas.microsoft.com/office/drawing/2014/main" id="{74DE9301-EC33-E091-4D3C-5E8A0F9FE9FD}"/>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3267384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a:extLst>
            <a:ext uri="{FF2B5EF4-FFF2-40B4-BE49-F238E27FC236}">
              <a16:creationId xmlns:a16="http://schemas.microsoft.com/office/drawing/2014/main" id="{103A2A2F-ECBF-8BE6-79F2-ADDDC59C2F75}"/>
            </a:ext>
          </a:extLst>
        </p:cNvPr>
        <p:cNvGrpSpPr/>
        <p:nvPr/>
      </p:nvGrpSpPr>
      <p:grpSpPr>
        <a:xfrm>
          <a:off x="0" y="0"/>
          <a:ext cx="0" cy="0"/>
          <a:chOff x="0" y="0"/>
          <a:chExt cx="0" cy="0"/>
        </a:xfrm>
      </p:grpSpPr>
      <p:sp>
        <p:nvSpPr>
          <p:cNvPr id="194" name="Google Shape;194;p6:notes">
            <a:extLst>
              <a:ext uri="{FF2B5EF4-FFF2-40B4-BE49-F238E27FC236}">
                <a16:creationId xmlns:a16="http://schemas.microsoft.com/office/drawing/2014/main" id="{8BC77676-D3E2-9AFA-EB6E-24F81EB8473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6:notes">
            <a:extLst>
              <a:ext uri="{FF2B5EF4-FFF2-40B4-BE49-F238E27FC236}">
                <a16:creationId xmlns:a16="http://schemas.microsoft.com/office/drawing/2014/main" id="{2E4995A4-E063-71B5-425C-DEF13DCBC93B}"/>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6:notes">
            <a:extLst>
              <a:ext uri="{FF2B5EF4-FFF2-40B4-BE49-F238E27FC236}">
                <a16:creationId xmlns:a16="http://schemas.microsoft.com/office/drawing/2014/main" id="{60CBEC18-8006-2B9B-F967-21D8EE6D73D6}"/>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864317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a:extLst>
            <a:ext uri="{FF2B5EF4-FFF2-40B4-BE49-F238E27FC236}">
              <a16:creationId xmlns:a16="http://schemas.microsoft.com/office/drawing/2014/main" id="{8FDC22DA-8845-0653-FB50-6EBEDC3B3991}"/>
            </a:ext>
          </a:extLst>
        </p:cNvPr>
        <p:cNvGrpSpPr/>
        <p:nvPr/>
      </p:nvGrpSpPr>
      <p:grpSpPr>
        <a:xfrm>
          <a:off x="0" y="0"/>
          <a:ext cx="0" cy="0"/>
          <a:chOff x="0" y="0"/>
          <a:chExt cx="0" cy="0"/>
        </a:xfrm>
      </p:grpSpPr>
      <p:sp>
        <p:nvSpPr>
          <p:cNvPr id="194" name="Google Shape;194;p6:notes">
            <a:extLst>
              <a:ext uri="{FF2B5EF4-FFF2-40B4-BE49-F238E27FC236}">
                <a16:creationId xmlns:a16="http://schemas.microsoft.com/office/drawing/2014/main" id="{34D8EA8A-B5E4-D094-7D79-2DA566FC3C6E}"/>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6:notes">
            <a:extLst>
              <a:ext uri="{FF2B5EF4-FFF2-40B4-BE49-F238E27FC236}">
                <a16:creationId xmlns:a16="http://schemas.microsoft.com/office/drawing/2014/main" id="{BE6287C5-2EDB-76C1-589B-4467B36836A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6:notes">
            <a:extLst>
              <a:ext uri="{FF2B5EF4-FFF2-40B4-BE49-F238E27FC236}">
                <a16:creationId xmlns:a16="http://schemas.microsoft.com/office/drawing/2014/main" id="{C1F66AEB-BE51-3707-7109-2B24E8569388}"/>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207822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a:extLst>
            <a:ext uri="{FF2B5EF4-FFF2-40B4-BE49-F238E27FC236}">
              <a16:creationId xmlns:a16="http://schemas.microsoft.com/office/drawing/2014/main" id="{04B1F0A9-0FE2-37B2-2086-162A36E53266}"/>
            </a:ext>
          </a:extLst>
        </p:cNvPr>
        <p:cNvGrpSpPr/>
        <p:nvPr/>
      </p:nvGrpSpPr>
      <p:grpSpPr>
        <a:xfrm>
          <a:off x="0" y="0"/>
          <a:ext cx="0" cy="0"/>
          <a:chOff x="0" y="0"/>
          <a:chExt cx="0" cy="0"/>
        </a:xfrm>
      </p:grpSpPr>
      <p:sp>
        <p:nvSpPr>
          <p:cNvPr id="194" name="Google Shape;194;p6:notes">
            <a:extLst>
              <a:ext uri="{FF2B5EF4-FFF2-40B4-BE49-F238E27FC236}">
                <a16:creationId xmlns:a16="http://schemas.microsoft.com/office/drawing/2014/main" id="{44D6871A-DD50-3EAF-4D52-9313E399ED1B}"/>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6:notes">
            <a:extLst>
              <a:ext uri="{FF2B5EF4-FFF2-40B4-BE49-F238E27FC236}">
                <a16:creationId xmlns:a16="http://schemas.microsoft.com/office/drawing/2014/main" id="{DF9D8D5A-AEA0-1BF5-3146-966E68466EB7}"/>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6:notes">
            <a:extLst>
              <a:ext uri="{FF2B5EF4-FFF2-40B4-BE49-F238E27FC236}">
                <a16:creationId xmlns:a16="http://schemas.microsoft.com/office/drawing/2014/main" id="{B1EF3C23-825D-5699-F428-B989A473F443}"/>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2245834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a:extLst>
            <a:ext uri="{FF2B5EF4-FFF2-40B4-BE49-F238E27FC236}">
              <a16:creationId xmlns:a16="http://schemas.microsoft.com/office/drawing/2014/main" id="{EF298ED5-0AD7-9CA0-9C15-A9CFDCD2B829}"/>
            </a:ext>
          </a:extLst>
        </p:cNvPr>
        <p:cNvGrpSpPr/>
        <p:nvPr/>
      </p:nvGrpSpPr>
      <p:grpSpPr>
        <a:xfrm>
          <a:off x="0" y="0"/>
          <a:ext cx="0" cy="0"/>
          <a:chOff x="0" y="0"/>
          <a:chExt cx="0" cy="0"/>
        </a:xfrm>
      </p:grpSpPr>
      <p:sp>
        <p:nvSpPr>
          <p:cNvPr id="194" name="Google Shape;194;p6:notes">
            <a:extLst>
              <a:ext uri="{FF2B5EF4-FFF2-40B4-BE49-F238E27FC236}">
                <a16:creationId xmlns:a16="http://schemas.microsoft.com/office/drawing/2014/main" id="{1D243AC7-04CA-4BE6-E0AC-6B28D8004D3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6:notes">
            <a:extLst>
              <a:ext uri="{FF2B5EF4-FFF2-40B4-BE49-F238E27FC236}">
                <a16:creationId xmlns:a16="http://schemas.microsoft.com/office/drawing/2014/main" id="{6F7DC343-E0C9-AE9B-6A1F-0F969ABAEF1E}"/>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6:notes">
            <a:extLst>
              <a:ext uri="{FF2B5EF4-FFF2-40B4-BE49-F238E27FC236}">
                <a16:creationId xmlns:a16="http://schemas.microsoft.com/office/drawing/2014/main" id="{03694BE6-2ADA-EC79-656A-CF9EBEDB697F}"/>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3498520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Calibri"/>
              <a:buChar char="-"/>
            </a:pPr>
            <a:r>
              <a:rPr lang="en-US" dirty="0"/>
              <a:t>introducing/announcing present research</a:t>
            </a:r>
            <a:endParaRPr dirty="0"/>
          </a:p>
          <a:p>
            <a:pPr marL="171450" lvl="0" indent="-171450" algn="l" rtl="0">
              <a:spcBef>
                <a:spcPts val="0"/>
              </a:spcBef>
              <a:spcAft>
                <a:spcPts val="0"/>
              </a:spcAft>
              <a:buClr>
                <a:schemeClr val="dk1"/>
              </a:buClr>
              <a:buSzPts val="1200"/>
              <a:buFont typeface="Calibri"/>
              <a:buChar char="-"/>
            </a:pPr>
            <a:r>
              <a:rPr lang="en-US" dirty="0"/>
              <a:t>Presenting research questions/hypotheses</a:t>
            </a:r>
            <a:endParaRPr dirty="0"/>
          </a:p>
          <a:p>
            <a:pPr marL="171450" lvl="0" indent="-171450" algn="l" rtl="0">
              <a:spcBef>
                <a:spcPts val="0"/>
              </a:spcBef>
              <a:spcAft>
                <a:spcPts val="0"/>
              </a:spcAft>
              <a:buClr>
                <a:schemeClr val="dk1"/>
              </a:buClr>
              <a:buSzPts val="1200"/>
              <a:buFont typeface="Calibri"/>
              <a:buChar char="-"/>
            </a:pPr>
            <a:r>
              <a:rPr lang="en-US" dirty="0"/>
              <a:t>Clarifying relevant definitions</a:t>
            </a:r>
            <a:endParaRPr dirty="0"/>
          </a:p>
          <a:p>
            <a:pPr marL="171450" lvl="0" indent="-171450" algn="l" rtl="0">
              <a:spcBef>
                <a:spcPts val="0"/>
              </a:spcBef>
              <a:spcAft>
                <a:spcPts val="0"/>
              </a:spcAft>
              <a:buClr>
                <a:schemeClr val="dk1"/>
              </a:buClr>
              <a:buSzPts val="1200"/>
              <a:buFont typeface="Calibri"/>
              <a:buChar char="-"/>
            </a:pPr>
            <a:r>
              <a:rPr lang="en-US" dirty="0"/>
              <a:t>Summarizing methods</a:t>
            </a:r>
            <a:endParaRPr dirty="0"/>
          </a:p>
          <a:p>
            <a:pPr marL="171450" lvl="0" indent="-171450" algn="l" rtl="0">
              <a:spcBef>
                <a:spcPts val="0"/>
              </a:spcBef>
              <a:spcAft>
                <a:spcPts val="0"/>
              </a:spcAft>
              <a:buClr>
                <a:schemeClr val="dk1"/>
              </a:buClr>
              <a:buSzPts val="1200"/>
              <a:buFont typeface="Calibri"/>
              <a:buChar char="-"/>
            </a:pPr>
            <a:r>
              <a:rPr lang="en-US" dirty="0"/>
              <a:t>Announcing principle anticipated outcomes</a:t>
            </a:r>
            <a:endParaRPr dirty="0"/>
          </a:p>
          <a:p>
            <a:pPr marL="171450" lvl="0" indent="-171450" algn="l" rtl="0">
              <a:spcBef>
                <a:spcPts val="0"/>
              </a:spcBef>
              <a:spcAft>
                <a:spcPts val="0"/>
              </a:spcAft>
              <a:buClr>
                <a:schemeClr val="dk1"/>
              </a:buClr>
              <a:buSzPts val="1200"/>
              <a:buFont typeface="Calibri"/>
              <a:buChar char="-"/>
            </a:pPr>
            <a:r>
              <a:rPr lang="en-US" dirty="0"/>
              <a:t>Stating the value of the present research</a:t>
            </a:r>
            <a:endParaRPr dirty="0"/>
          </a:p>
          <a:p>
            <a:pPr marL="171450" lvl="0" indent="-171450" algn="l" rtl="0">
              <a:spcBef>
                <a:spcPts val="0"/>
              </a:spcBef>
              <a:spcAft>
                <a:spcPts val="0"/>
              </a:spcAft>
              <a:buClr>
                <a:schemeClr val="dk1"/>
              </a:buClr>
              <a:buSzPts val="1200"/>
              <a:buFont typeface="Calibri"/>
              <a:buChar char="-"/>
            </a:pPr>
            <a:r>
              <a:rPr lang="en-US" dirty="0"/>
              <a:t>Outlining the structure of the paper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***these basic sections may be integrated together; They are not mutually exclusive</a:t>
            </a:r>
          </a:p>
          <a:p>
            <a:pPr marL="0" lvl="0" indent="0" algn="l" rtl="0">
              <a:spcBef>
                <a:spcPts val="0"/>
              </a:spcBef>
              <a:spcAft>
                <a:spcPts val="0"/>
              </a:spcAft>
              <a:buNone/>
            </a:pPr>
            <a:r>
              <a:rPr lang="en-US" dirty="0"/>
              <a:t>Length of each section may depend on your needs and the audience</a:t>
            </a:r>
            <a:endParaRPr dirty="0"/>
          </a:p>
        </p:txBody>
      </p:sp>
      <p:sp>
        <p:nvSpPr>
          <p:cNvPr id="209" name="Google Shape;209;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 name="Google Shape;22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dirty="0"/>
              <a:t>Establishing a Territory</a:t>
            </a:r>
            <a:endParaRPr dirty="0"/>
          </a:p>
          <a:p>
            <a:pPr marL="0" lvl="0" indent="0" algn="l" rtl="0">
              <a:lnSpc>
                <a:spcPct val="115000"/>
              </a:lnSpc>
              <a:spcBef>
                <a:spcPts val="0"/>
              </a:spcBef>
              <a:spcAft>
                <a:spcPts val="0"/>
              </a:spcAft>
              <a:buClr>
                <a:schemeClr val="dk1"/>
              </a:buClr>
              <a:buSzPts val="1100"/>
              <a:buFont typeface="Arial"/>
              <a:buNone/>
            </a:pPr>
            <a:r>
              <a:rPr lang="en-US" sz="1400" dirty="0">
                <a:latin typeface="Arial"/>
                <a:ea typeface="Arial"/>
                <a:cs typeface="Arial"/>
                <a:sym typeface="Arial"/>
              </a:rPr>
              <a:t>-</a:t>
            </a:r>
            <a:r>
              <a:rPr lang="en-US" dirty="0"/>
              <a:t>Claiming centrality</a:t>
            </a:r>
            <a:endParaRPr dirty="0"/>
          </a:p>
          <a:p>
            <a:pPr marL="0" lvl="0" indent="0" algn="l" rtl="0">
              <a:lnSpc>
                <a:spcPct val="115000"/>
              </a:lnSpc>
              <a:spcBef>
                <a:spcPts val="0"/>
              </a:spcBef>
              <a:spcAft>
                <a:spcPts val="0"/>
              </a:spcAft>
              <a:buClr>
                <a:schemeClr val="dk1"/>
              </a:buClr>
              <a:buSzPts val="1100"/>
              <a:buFont typeface="Arial"/>
              <a:buNone/>
            </a:pPr>
            <a:r>
              <a:rPr lang="en-US" sz="1400" dirty="0">
                <a:latin typeface="Arial"/>
                <a:ea typeface="Arial"/>
                <a:cs typeface="Arial"/>
                <a:sym typeface="Arial"/>
              </a:rPr>
              <a:t>-</a:t>
            </a:r>
            <a:r>
              <a:rPr lang="en-US" dirty="0"/>
              <a:t>General background</a:t>
            </a:r>
            <a:endParaRPr dirty="0"/>
          </a:p>
          <a:p>
            <a:pPr marL="0" lvl="0" indent="0" algn="l" rtl="0">
              <a:lnSpc>
                <a:spcPct val="115000"/>
              </a:lnSpc>
              <a:spcBef>
                <a:spcPts val="0"/>
              </a:spcBef>
              <a:spcAft>
                <a:spcPts val="0"/>
              </a:spcAft>
              <a:buClr>
                <a:schemeClr val="dk1"/>
              </a:buClr>
              <a:buSzPts val="1100"/>
              <a:buFont typeface="Arial"/>
              <a:buNone/>
            </a:pPr>
            <a:r>
              <a:rPr lang="en-US" sz="1400" dirty="0">
                <a:latin typeface="Arial"/>
                <a:ea typeface="Arial"/>
                <a:cs typeface="Arial"/>
                <a:sym typeface="Arial"/>
              </a:rPr>
              <a:t>-</a:t>
            </a:r>
            <a:r>
              <a:rPr lang="en-US" dirty="0"/>
              <a:t>Reviewing previous research</a:t>
            </a:r>
            <a:endParaRPr dirty="0"/>
          </a:p>
          <a:p>
            <a:pPr marL="0" lvl="0" indent="0" algn="l" rtl="0">
              <a:lnSpc>
                <a:spcPct val="115000"/>
              </a:lnSpc>
              <a:spcBef>
                <a:spcPts val="0"/>
              </a:spcBef>
              <a:spcAft>
                <a:spcPts val="0"/>
              </a:spcAft>
              <a:buClr>
                <a:schemeClr val="dk1"/>
              </a:buClr>
              <a:buSzPts val="1100"/>
              <a:buFont typeface="Arial"/>
              <a:buNone/>
            </a:pPr>
            <a:r>
              <a:rPr lang="en-US" dirty="0"/>
              <a:t>Identifying a Niche</a:t>
            </a:r>
            <a:endParaRPr dirty="0"/>
          </a:p>
          <a:p>
            <a:pPr marL="0" lvl="0" indent="0" algn="l" rtl="0">
              <a:lnSpc>
                <a:spcPct val="115000"/>
              </a:lnSpc>
              <a:spcBef>
                <a:spcPts val="0"/>
              </a:spcBef>
              <a:spcAft>
                <a:spcPts val="0"/>
              </a:spcAft>
              <a:buClr>
                <a:schemeClr val="dk1"/>
              </a:buClr>
              <a:buSzPts val="1100"/>
              <a:buFont typeface="Arial"/>
              <a:buNone/>
            </a:pPr>
            <a:r>
              <a:rPr lang="en-US" sz="1400" dirty="0">
                <a:latin typeface="Arial"/>
                <a:ea typeface="Arial"/>
                <a:cs typeface="Arial"/>
                <a:sym typeface="Arial"/>
              </a:rPr>
              <a:t>-</a:t>
            </a:r>
            <a:r>
              <a:rPr lang="en-US" dirty="0"/>
              <a:t>Indicating a gap</a:t>
            </a:r>
            <a:endParaRPr dirty="0"/>
          </a:p>
          <a:p>
            <a:pPr marL="0" lvl="0" indent="0" algn="l" rtl="0">
              <a:lnSpc>
                <a:spcPct val="115000"/>
              </a:lnSpc>
              <a:spcBef>
                <a:spcPts val="0"/>
              </a:spcBef>
              <a:spcAft>
                <a:spcPts val="0"/>
              </a:spcAft>
              <a:buClr>
                <a:schemeClr val="dk1"/>
              </a:buClr>
              <a:buSzPts val="1100"/>
              <a:buFont typeface="Arial"/>
              <a:buNone/>
            </a:pPr>
            <a:r>
              <a:rPr lang="en-US" sz="1400" dirty="0">
                <a:latin typeface="Arial"/>
                <a:ea typeface="Arial"/>
                <a:cs typeface="Arial"/>
                <a:sym typeface="Arial"/>
              </a:rPr>
              <a:t>-</a:t>
            </a:r>
            <a:r>
              <a:rPr lang="en-US" dirty="0"/>
              <a:t>Highlighting a problem</a:t>
            </a:r>
            <a:endParaRPr dirty="0"/>
          </a:p>
          <a:p>
            <a:pPr marL="0" lvl="0" indent="0" algn="l" rtl="0">
              <a:lnSpc>
                <a:spcPct val="115000"/>
              </a:lnSpc>
              <a:spcBef>
                <a:spcPts val="0"/>
              </a:spcBef>
              <a:spcAft>
                <a:spcPts val="0"/>
              </a:spcAft>
              <a:buClr>
                <a:schemeClr val="dk1"/>
              </a:buClr>
              <a:buSzPts val="1100"/>
              <a:buFont typeface="Arial"/>
              <a:buNone/>
            </a:pPr>
            <a:r>
              <a:rPr lang="en-US" sz="1400" dirty="0">
                <a:latin typeface="Arial"/>
                <a:ea typeface="Arial"/>
                <a:cs typeface="Arial"/>
                <a:sym typeface="Arial"/>
              </a:rPr>
              <a:t>-</a:t>
            </a:r>
            <a:r>
              <a:rPr lang="en-US" dirty="0"/>
              <a:t>Raising general questions</a:t>
            </a:r>
            <a:endParaRPr dirty="0"/>
          </a:p>
          <a:p>
            <a:pPr marL="0" lvl="0" indent="0" algn="l" rtl="0">
              <a:lnSpc>
                <a:spcPct val="115000"/>
              </a:lnSpc>
              <a:spcBef>
                <a:spcPts val="0"/>
              </a:spcBef>
              <a:spcAft>
                <a:spcPts val="0"/>
              </a:spcAft>
              <a:buClr>
                <a:schemeClr val="dk1"/>
              </a:buClr>
              <a:buSzPts val="1100"/>
              <a:buFont typeface="Arial"/>
              <a:buNone/>
            </a:pPr>
            <a:r>
              <a:rPr lang="en-US" sz="1400" dirty="0">
                <a:latin typeface="Arial"/>
                <a:ea typeface="Arial"/>
                <a:cs typeface="Arial"/>
                <a:sym typeface="Arial"/>
              </a:rPr>
              <a:t>-</a:t>
            </a:r>
            <a:r>
              <a:rPr lang="en-US" dirty="0"/>
              <a:t>Proposing general hypotheses</a:t>
            </a:r>
            <a:endParaRPr dirty="0"/>
          </a:p>
          <a:p>
            <a:pPr marL="0" lvl="0" indent="0" algn="l" rtl="0">
              <a:lnSpc>
                <a:spcPct val="115000"/>
              </a:lnSpc>
              <a:spcBef>
                <a:spcPts val="0"/>
              </a:spcBef>
              <a:spcAft>
                <a:spcPts val="0"/>
              </a:spcAft>
              <a:buClr>
                <a:schemeClr val="dk1"/>
              </a:buClr>
              <a:buSzPts val="1100"/>
              <a:buFont typeface="Arial"/>
              <a:buNone/>
            </a:pPr>
            <a:r>
              <a:rPr lang="en-US" sz="1400" dirty="0">
                <a:latin typeface="Arial"/>
                <a:ea typeface="Arial"/>
                <a:cs typeface="Arial"/>
                <a:sym typeface="Arial"/>
              </a:rPr>
              <a:t>-</a:t>
            </a:r>
            <a:r>
              <a:rPr lang="en-US" dirty="0"/>
              <a:t>Presenting justification</a:t>
            </a:r>
            <a:endParaRPr dirty="0"/>
          </a:p>
          <a:p>
            <a:pPr marL="0" lvl="0" indent="0" algn="l" rtl="0">
              <a:lnSpc>
                <a:spcPct val="115000"/>
              </a:lnSpc>
              <a:spcBef>
                <a:spcPts val="0"/>
              </a:spcBef>
              <a:spcAft>
                <a:spcPts val="0"/>
              </a:spcAft>
              <a:buClr>
                <a:schemeClr val="dk1"/>
              </a:buClr>
              <a:buSzPts val="1100"/>
              <a:buFont typeface="Arial"/>
              <a:buNone/>
            </a:pPr>
            <a:r>
              <a:rPr lang="en-US" dirty="0"/>
              <a:t>Addressing the Niche</a:t>
            </a:r>
            <a:endParaRPr dirty="0"/>
          </a:p>
          <a:p>
            <a:pPr marL="0" lvl="0" indent="0" algn="l" rtl="0">
              <a:lnSpc>
                <a:spcPct val="115000"/>
              </a:lnSpc>
              <a:spcBef>
                <a:spcPts val="0"/>
              </a:spcBef>
              <a:spcAft>
                <a:spcPts val="0"/>
              </a:spcAft>
              <a:buClr>
                <a:schemeClr val="dk1"/>
              </a:buClr>
              <a:buSzPts val="1100"/>
              <a:buFont typeface="Arial"/>
              <a:buNone/>
            </a:pPr>
            <a:r>
              <a:rPr lang="en-US" sz="1400" dirty="0">
                <a:latin typeface="Arial"/>
                <a:ea typeface="Arial"/>
                <a:cs typeface="Arial"/>
                <a:sym typeface="Arial"/>
              </a:rPr>
              <a:t>-</a:t>
            </a:r>
            <a:r>
              <a:rPr lang="en-US" dirty="0"/>
              <a:t>Introducing/announcing present research descriptively or purposefully</a:t>
            </a:r>
            <a:endParaRPr dirty="0"/>
          </a:p>
          <a:p>
            <a:pPr marL="0" lvl="0" indent="0" algn="l" rtl="0">
              <a:lnSpc>
                <a:spcPct val="115000"/>
              </a:lnSpc>
              <a:spcBef>
                <a:spcPts val="0"/>
              </a:spcBef>
              <a:spcAft>
                <a:spcPts val="0"/>
              </a:spcAft>
              <a:buClr>
                <a:schemeClr val="dk1"/>
              </a:buClr>
              <a:buSzPts val="1100"/>
              <a:buFont typeface="Arial"/>
              <a:buNone/>
            </a:pPr>
            <a:r>
              <a:rPr lang="en-US" sz="1400" dirty="0">
                <a:latin typeface="Arial"/>
                <a:ea typeface="Arial"/>
                <a:cs typeface="Arial"/>
                <a:sym typeface="Arial"/>
              </a:rPr>
              <a:t>-</a:t>
            </a:r>
            <a:r>
              <a:rPr lang="en-US" dirty="0"/>
              <a:t>Presenting research questions/hypotheses</a:t>
            </a:r>
            <a:endParaRPr dirty="0"/>
          </a:p>
          <a:p>
            <a:pPr marL="0" lvl="0" indent="0" algn="l" rtl="0">
              <a:lnSpc>
                <a:spcPct val="115000"/>
              </a:lnSpc>
              <a:spcBef>
                <a:spcPts val="0"/>
              </a:spcBef>
              <a:spcAft>
                <a:spcPts val="0"/>
              </a:spcAft>
              <a:buClr>
                <a:schemeClr val="dk1"/>
              </a:buClr>
              <a:buSzPts val="1100"/>
              <a:buFont typeface="Arial"/>
              <a:buNone/>
            </a:pPr>
            <a:r>
              <a:rPr lang="en-US" sz="1400" dirty="0">
                <a:latin typeface="Arial"/>
                <a:ea typeface="Arial"/>
                <a:cs typeface="Arial"/>
                <a:sym typeface="Arial"/>
              </a:rPr>
              <a:t>-</a:t>
            </a:r>
            <a:r>
              <a:rPr lang="en-US" dirty="0"/>
              <a:t>Clarifying definitions</a:t>
            </a:r>
            <a:endParaRPr dirty="0"/>
          </a:p>
          <a:p>
            <a:pPr marL="0" lvl="0" indent="0" algn="l" rtl="0">
              <a:lnSpc>
                <a:spcPct val="115000"/>
              </a:lnSpc>
              <a:spcBef>
                <a:spcPts val="0"/>
              </a:spcBef>
              <a:spcAft>
                <a:spcPts val="0"/>
              </a:spcAft>
              <a:buClr>
                <a:schemeClr val="dk1"/>
              </a:buClr>
              <a:buSzPts val="1100"/>
              <a:buFont typeface="Arial"/>
              <a:buNone/>
            </a:pPr>
            <a:r>
              <a:rPr lang="en-US" sz="1400" dirty="0">
                <a:latin typeface="Arial"/>
                <a:ea typeface="Arial"/>
                <a:cs typeface="Arial"/>
                <a:sym typeface="Arial"/>
              </a:rPr>
              <a:t>-</a:t>
            </a:r>
            <a:r>
              <a:rPr lang="en-US" dirty="0"/>
              <a:t>Summarizing methods</a:t>
            </a:r>
            <a:endParaRPr dirty="0"/>
          </a:p>
          <a:p>
            <a:pPr marL="0" lvl="0" indent="0" algn="l" rtl="0">
              <a:lnSpc>
                <a:spcPct val="115000"/>
              </a:lnSpc>
              <a:spcBef>
                <a:spcPts val="0"/>
              </a:spcBef>
              <a:spcAft>
                <a:spcPts val="0"/>
              </a:spcAft>
              <a:buClr>
                <a:schemeClr val="dk1"/>
              </a:buClr>
              <a:buSzPts val="1100"/>
              <a:buFont typeface="Arial"/>
              <a:buNone/>
            </a:pPr>
            <a:r>
              <a:rPr lang="en-US" sz="1400" dirty="0">
                <a:latin typeface="Arial"/>
                <a:ea typeface="Arial"/>
                <a:cs typeface="Arial"/>
                <a:sym typeface="Arial"/>
              </a:rPr>
              <a:t>-</a:t>
            </a:r>
            <a:r>
              <a:rPr lang="en-US" dirty="0"/>
              <a:t>Announcing principal outcomes</a:t>
            </a:r>
            <a:endParaRPr dirty="0"/>
          </a:p>
          <a:p>
            <a:pPr marL="0" lvl="0" indent="0" algn="l" rtl="0">
              <a:lnSpc>
                <a:spcPct val="115000"/>
              </a:lnSpc>
              <a:spcBef>
                <a:spcPts val="0"/>
              </a:spcBef>
              <a:spcAft>
                <a:spcPts val="0"/>
              </a:spcAft>
              <a:buClr>
                <a:schemeClr val="dk1"/>
              </a:buClr>
              <a:buSzPts val="1100"/>
              <a:buFont typeface="Arial"/>
              <a:buNone/>
            </a:pPr>
            <a:r>
              <a:rPr lang="en-US" sz="1400" dirty="0">
                <a:latin typeface="Arial"/>
                <a:ea typeface="Arial"/>
                <a:cs typeface="Arial"/>
                <a:sym typeface="Arial"/>
              </a:rPr>
              <a:t>-</a:t>
            </a:r>
            <a:r>
              <a:rPr lang="en-US" dirty="0"/>
              <a:t>Stating value of present research</a:t>
            </a:r>
            <a:endParaRPr dirty="0"/>
          </a:p>
          <a:p>
            <a:pPr marL="0" lvl="0" indent="0" algn="l" rtl="0">
              <a:lnSpc>
                <a:spcPct val="115000"/>
              </a:lnSpc>
              <a:spcBef>
                <a:spcPts val="0"/>
              </a:spcBef>
              <a:spcAft>
                <a:spcPts val="0"/>
              </a:spcAft>
              <a:buClr>
                <a:schemeClr val="dk1"/>
              </a:buClr>
              <a:buSzPts val="1100"/>
              <a:buFont typeface="Arial"/>
              <a:buNone/>
            </a:pPr>
            <a:r>
              <a:rPr lang="en-US" sz="1400" dirty="0">
                <a:latin typeface="Arial"/>
                <a:ea typeface="Arial"/>
                <a:cs typeface="Arial"/>
                <a:sym typeface="Arial"/>
              </a:rPr>
              <a:t>-</a:t>
            </a:r>
            <a:r>
              <a:rPr lang="en-US" dirty="0"/>
              <a:t>Outlining structure of the paper</a:t>
            </a:r>
            <a:endParaRPr dirty="0"/>
          </a:p>
          <a:p>
            <a:pPr marL="0" lvl="0" indent="0" algn="l" rtl="0">
              <a:spcBef>
                <a:spcPts val="0"/>
              </a:spcBef>
              <a:spcAft>
                <a:spcPts val="0"/>
              </a:spcAft>
              <a:buNone/>
            </a:pPr>
            <a:endParaRPr dirty="0"/>
          </a:p>
        </p:txBody>
      </p:sp>
      <p:sp>
        <p:nvSpPr>
          <p:cNvPr id="221" name="Google Shape;22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DOI = Digital Object Identifier</a:t>
            </a:r>
          </a:p>
          <a:p>
            <a:pPr marL="0" lvl="0" indent="0" algn="l" rtl="0">
              <a:spcBef>
                <a:spcPts val="0"/>
              </a:spcBef>
              <a:spcAft>
                <a:spcPts val="0"/>
              </a:spcAft>
              <a:buNone/>
            </a:pPr>
            <a:r>
              <a:rPr lang="en-US" dirty="0"/>
              <a:t>Show example of a literature table</a:t>
            </a:r>
          </a:p>
          <a:p>
            <a:pPr marL="0" lvl="0" indent="0" algn="l" rtl="0">
              <a:spcBef>
                <a:spcPts val="0"/>
              </a:spcBef>
              <a:spcAft>
                <a:spcPts val="0"/>
              </a:spcAft>
              <a:buNone/>
            </a:pPr>
            <a:r>
              <a:rPr lang="en-US" dirty="0"/>
              <a:t>Introduce Mendeley, EndNote, Zotero, etc.</a:t>
            </a:r>
            <a:endParaRPr dirty="0"/>
          </a:p>
        </p:txBody>
      </p:sp>
      <p:sp>
        <p:nvSpPr>
          <p:cNvPr id="228" name="Google Shape;22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a:extLst>
            <a:ext uri="{FF2B5EF4-FFF2-40B4-BE49-F238E27FC236}">
              <a16:creationId xmlns:a16="http://schemas.microsoft.com/office/drawing/2014/main" id="{7940B703-6409-B184-DF74-2ECA1C394494}"/>
            </a:ext>
          </a:extLst>
        </p:cNvPr>
        <p:cNvGrpSpPr/>
        <p:nvPr/>
      </p:nvGrpSpPr>
      <p:grpSpPr>
        <a:xfrm>
          <a:off x="0" y="0"/>
          <a:ext cx="0" cy="0"/>
          <a:chOff x="0" y="0"/>
          <a:chExt cx="0" cy="0"/>
        </a:xfrm>
      </p:grpSpPr>
      <p:sp>
        <p:nvSpPr>
          <p:cNvPr id="234" name="Google Shape;234;p12:notes">
            <a:extLst>
              <a:ext uri="{FF2B5EF4-FFF2-40B4-BE49-F238E27FC236}">
                <a16:creationId xmlns:a16="http://schemas.microsoft.com/office/drawing/2014/main" id="{05296B98-949F-61D2-5D28-368278445125}"/>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p12:notes">
            <a:extLst>
              <a:ext uri="{FF2B5EF4-FFF2-40B4-BE49-F238E27FC236}">
                <a16:creationId xmlns:a16="http://schemas.microsoft.com/office/drawing/2014/main" id="{40C9CE93-84C4-7A42-A66F-41C919F0D8A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74132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a:extLst>
            <a:ext uri="{FF2B5EF4-FFF2-40B4-BE49-F238E27FC236}">
              <a16:creationId xmlns:a16="http://schemas.microsoft.com/office/drawing/2014/main" id="{690AAA5E-3CA0-9D4C-3222-B8A82BF74D0F}"/>
            </a:ext>
          </a:extLst>
        </p:cNvPr>
        <p:cNvGrpSpPr/>
        <p:nvPr/>
      </p:nvGrpSpPr>
      <p:grpSpPr>
        <a:xfrm>
          <a:off x="0" y="0"/>
          <a:ext cx="0" cy="0"/>
          <a:chOff x="0" y="0"/>
          <a:chExt cx="0" cy="0"/>
        </a:xfrm>
      </p:grpSpPr>
      <p:sp>
        <p:nvSpPr>
          <p:cNvPr id="194" name="Google Shape;194;p6:notes">
            <a:extLst>
              <a:ext uri="{FF2B5EF4-FFF2-40B4-BE49-F238E27FC236}">
                <a16:creationId xmlns:a16="http://schemas.microsoft.com/office/drawing/2014/main" id="{E6C150AB-1C3C-4BE5-0506-E3EFF619063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6:notes">
            <a:extLst>
              <a:ext uri="{FF2B5EF4-FFF2-40B4-BE49-F238E27FC236}">
                <a16:creationId xmlns:a16="http://schemas.microsoft.com/office/drawing/2014/main" id="{6EF7619B-19D7-9F56-F0CF-0F0897808B2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6:notes">
            <a:extLst>
              <a:ext uri="{FF2B5EF4-FFF2-40B4-BE49-F238E27FC236}">
                <a16:creationId xmlns:a16="http://schemas.microsoft.com/office/drawing/2014/main" id="{008E1289-DD5A-1E5B-EA3E-FC9E5FB963D5}"/>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extLst>
      <p:ext uri="{BB962C8B-B14F-4D97-AF65-F5344CB8AC3E}">
        <p14:creationId xmlns:p14="http://schemas.microsoft.com/office/powerpoint/2010/main" val="9764661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a:extLst>
            <a:ext uri="{FF2B5EF4-FFF2-40B4-BE49-F238E27FC236}">
              <a16:creationId xmlns:a16="http://schemas.microsoft.com/office/drawing/2014/main" id="{73990A3F-79A7-A2AE-94EC-9F49A0DF4755}"/>
            </a:ext>
          </a:extLst>
        </p:cNvPr>
        <p:cNvGrpSpPr/>
        <p:nvPr/>
      </p:nvGrpSpPr>
      <p:grpSpPr>
        <a:xfrm>
          <a:off x="0" y="0"/>
          <a:ext cx="0" cy="0"/>
          <a:chOff x="0" y="0"/>
          <a:chExt cx="0" cy="0"/>
        </a:xfrm>
      </p:grpSpPr>
      <p:sp>
        <p:nvSpPr>
          <p:cNvPr id="194" name="Google Shape;194;p6:notes">
            <a:extLst>
              <a:ext uri="{FF2B5EF4-FFF2-40B4-BE49-F238E27FC236}">
                <a16:creationId xmlns:a16="http://schemas.microsoft.com/office/drawing/2014/main" id="{34610BCB-96D9-943A-DA30-408156CAA471}"/>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6:notes">
            <a:extLst>
              <a:ext uri="{FF2B5EF4-FFF2-40B4-BE49-F238E27FC236}">
                <a16:creationId xmlns:a16="http://schemas.microsoft.com/office/drawing/2014/main" id="{AB30C6A4-1D90-C115-9B12-76A91B7E5AF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6:notes">
            <a:extLst>
              <a:ext uri="{FF2B5EF4-FFF2-40B4-BE49-F238E27FC236}">
                <a16:creationId xmlns:a16="http://schemas.microsoft.com/office/drawing/2014/main" id="{6EDAD5DB-8BEC-5E0A-9BE4-4F8FD71E6743}"/>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extLst>
      <p:ext uri="{BB962C8B-B14F-4D97-AF65-F5344CB8AC3E}">
        <p14:creationId xmlns:p14="http://schemas.microsoft.com/office/powerpoint/2010/main" val="27830290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a:extLst>
            <a:ext uri="{FF2B5EF4-FFF2-40B4-BE49-F238E27FC236}">
              <a16:creationId xmlns:a16="http://schemas.microsoft.com/office/drawing/2014/main" id="{AC56CBB5-0555-E9A6-9EDF-CEF6A67E3197}"/>
            </a:ext>
          </a:extLst>
        </p:cNvPr>
        <p:cNvGrpSpPr/>
        <p:nvPr/>
      </p:nvGrpSpPr>
      <p:grpSpPr>
        <a:xfrm>
          <a:off x="0" y="0"/>
          <a:ext cx="0" cy="0"/>
          <a:chOff x="0" y="0"/>
          <a:chExt cx="0" cy="0"/>
        </a:xfrm>
      </p:grpSpPr>
      <p:sp>
        <p:nvSpPr>
          <p:cNvPr id="194" name="Google Shape;194;p6:notes">
            <a:extLst>
              <a:ext uri="{FF2B5EF4-FFF2-40B4-BE49-F238E27FC236}">
                <a16:creationId xmlns:a16="http://schemas.microsoft.com/office/drawing/2014/main" id="{6847EA4C-5160-0739-8FB7-1BEBF82F83C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6:notes">
            <a:extLst>
              <a:ext uri="{FF2B5EF4-FFF2-40B4-BE49-F238E27FC236}">
                <a16:creationId xmlns:a16="http://schemas.microsoft.com/office/drawing/2014/main" id="{83A30E00-004A-FA52-D7E4-C708F4B4F5D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6:notes">
            <a:extLst>
              <a:ext uri="{FF2B5EF4-FFF2-40B4-BE49-F238E27FC236}">
                <a16:creationId xmlns:a16="http://schemas.microsoft.com/office/drawing/2014/main" id="{41F60220-D036-615D-E855-73A0F03BEA37}"/>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10664807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dirty="0"/>
              <a:t>This is the how of your paper</a:t>
            </a:r>
          </a:p>
          <a:p>
            <a:pPr marL="228600" lvl="0" indent="-228600" algn="l" rtl="0">
              <a:spcBef>
                <a:spcPts val="0"/>
              </a:spcBef>
              <a:spcAft>
                <a:spcPts val="0"/>
              </a:spcAft>
              <a:buClr>
                <a:schemeClr val="dk1"/>
              </a:buClr>
              <a:buSzPts val="1200"/>
              <a:buFont typeface="Calibri"/>
              <a:buAutoNum type="alphaUcPeriod"/>
            </a:pPr>
            <a:r>
              <a:rPr lang="en-US" dirty="0"/>
              <a:t>Contextualizing Methods</a:t>
            </a:r>
            <a:endParaRPr dirty="0"/>
          </a:p>
          <a:p>
            <a:pPr marL="685800" lvl="1" indent="-228600" algn="l" rtl="0">
              <a:spcBef>
                <a:spcPts val="0"/>
              </a:spcBef>
              <a:spcAft>
                <a:spcPts val="0"/>
              </a:spcAft>
              <a:buClr>
                <a:schemeClr val="dk1"/>
              </a:buClr>
              <a:buSzPts val="1200"/>
              <a:buFont typeface="Arial"/>
              <a:buChar char="•"/>
            </a:pPr>
            <a:r>
              <a:rPr lang="en-US" dirty="0"/>
              <a:t>Referencing previous works</a:t>
            </a:r>
            <a:endParaRPr dirty="0"/>
          </a:p>
          <a:p>
            <a:pPr marL="685800" lvl="1" indent="-228600" algn="l" rtl="0">
              <a:spcBef>
                <a:spcPts val="0"/>
              </a:spcBef>
              <a:spcAft>
                <a:spcPts val="0"/>
              </a:spcAft>
              <a:buClr>
                <a:schemeClr val="dk1"/>
              </a:buClr>
              <a:buSzPts val="1200"/>
              <a:buFont typeface="Arial"/>
              <a:buChar char="•"/>
            </a:pPr>
            <a:r>
              <a:rPr lang="en-US" dirty="0"/>
              <a:t>Providing general information</a:t>
            </a:r>
            <a:endParaRPr dirty="0"/>
          </a:p>
          <a:p>
            <a:pPr marL="685800" lvl="1" indent="-228600" algn="l" rtl="0">
              <a:spcBef>
                <a:spcPts val="0"/>
              </a:spcBef>
              <a:spcAft>
                <a:spcPts val="0"/>
              </a:spcAft>
              <a:buClr>
                <a:schemeClr val="dk1"/>
              </a:buClr>
              <a:buSzPts val="1200"/>
              <a:buFont typeface="Arial"/>
              <a:buChar char="•"/>
            </a:pPr>
            <a:r>
              <a:rPr lang="en-US" dirty="0"/>
              <a:t>Identifying the </a:t>
            </a:r>
            <a:r>
              <a:rPr lang="en-US" dirty="0" err="1"/>
              <a:t>methodlogical</a:t>
            </a:r>
            <a:r>
              <a:rPr lang="en-US" dirty="0"/>
              <a:t> approach</a:t>
            </a:r>
            <a:endParaRPr dirty="0"/>
          </a:p>
          <a:p>
            <a:pPr marL="685800" lvl="1" indent="-228600" algn="l" rtl="0">
              <a:spcBef>
                <a:spcPts val="0"/>
              </a:spcBef>
              <a:spcAft>
                <a:spcPts val="0"/>
              </a:spcAft>
              <a:buClr>
                <a:schemeClr val="dk1"/>
              </a:buClr>
              <a:buSzPts val="1200"/>
              <a:buFont typeface="Arial"/>
              <a:buChar char="•"/>
            </a:pPr>
            <a:r>
              <a:rPr lang="en-US" dirty="0"/>
              <a:t>Describing the setting</a:t>
            </a:r>
            <a:endParaRPr dirty="0"/>
          </a:p>
          <a:p>
            <a:pPr marL="685800" lvl="1" indent="-228600" algn="l" rtl="0">
              <a:spcBef>
                <a:spcPts val="0"/>
              </a:spcBef>
              <a:spcAft>
                <a:spcPts val="0"/>
              </a:spcAft>
              <a:buClr>
                <a:schemeClr val="dk1"/>
              </a:buClr>
              <a:buSzPts val="1200"/>
              <a:buFont typeface="Arial"/>
              <a:buChar char="•"/>
            </a:pPr>
            <a:r>
              <a:rPr lang="en-US" dirty="0"/>
              <a:t>Introducing the subjects/participants</a:t>
            </a:r>
            <a:endParaRPr dirty="0"/>
          </a:p>
          <a:p>
            <a:pPr marL="685800" lvl="1" indent="-228600" algn="l" rtl="0">
              <a:spcBef>
                <a:spcPts val="0"/>
              </a:spcBef>
              <a:spcAft>
                <a:spcPts val="0"/>
              </a:spcAft>
              <a:buClr>
                <a:schemeClr val="dk1"/>
              </a:buClr>
              <a:buSzPts val="1200"/>
              <a:buFont typeface="Arial"/>
              <a:buChar char="•"/>
            </a:pPr>
            <a:r>
              <a:rPr lang="en-US" dirty="0"/>
              <a:t>Rationalizing pre-experiment decisions </a:t>
            </a:r>
            <a:endParaRPr dirty="0"/>
          </a:p>
          <a:p>
            <a:pPr marL="0" lvl="0" indent="0" algn="l" rtl="0">
              <a:spcBef>
                <a:spcPts val="0"/>
              </a:spcBef>
              <a:spcAft>
                <a:spcPts val="0"/>
              </a:spcAft>
              <a:buClr>
                <a:schemeClr val="dk1"/>
              </a:buClr>
              <a:buSzPts val="1200"/>
              <a:buFont typeface="Arial"/>
              <a:buNone/>
            </a:pPr>
            <a:r>
              <a:rPr lang="en-US" dirty="0"/>
              <a:t>B. Describing the Study</a:t>
            </a:r>
            <a:endParaRPr dirty="0"/>
          </a:p>
          <a:p>
            <a:pPr marL="628650" lvl="1" indent="-171450" algn="l" rtl="0">
              <a:spcBef>
                <a:spcPts val="0"/>
              </a:spcBef>
              <a:spcAft>
                <a:spcPts val="0"/>
              </a:spcAft>
              <a:buClr>
                <a:schemeClr val="dk1"/>
              </a:buClr>
              <a:buSzPts val="1200"/>
              <a:buFont typeface="Arial"/>
              <a:buChar char="•"/>
            </a:pPr>
            <a:r>
              <a:rPr lang="en-US" dirty="0" err="1"/>
              <a:t>Aquiring</a:t>
            </a:r>
            <a:r>
              <a:rPr lang="en-US" dirty="0"/>
              <a:t>/describing data</a:t>
            </a:r>
            <a:endParaRPr dirty="0"/>
          </a:p>
          <a:p>
            <a:pPr marL="628650" lvl="1" indent="-171450" algn="l" rtl="0">
              <a:spcBef>
                <a:spcPts val="0"/>
              </a:spcBef>
              <a:spcAft>
                <a:spcPts val="0"/>
              </a:spcAft>
              <a:buClr>
                <a:schemeClr val="dk1"/>
              </a:buClr>
              <a:buSzPts val="1200"/>
              <a:buFont typeface="Arial"/>
              <a:buChar char="•"/>
            </a:pPr>
            <a:r>
              <a:rPr lang="en-US" dirty="0"/>
              <a:t>Identifying variables</a:t>
            </a:r>
            <a:endParaRPr dirty="0"/>
          </a:p>
          <a:p>
            <a:pPr marL="628650" lvl="1" indent="-171450" algn="l" rtl="0">
              <a:spcBef>
                <a:spcPts val="0"/>
              </a:spcBef>
              <a:spcAft>
                <a:spcPts val="0"/>
              </a:spcAft>
              <a:buClr>
                <a:schemeClr val="dk1"/>
              </a:buClr>
              <a:buSzPts val="1200"/>
              <a:buFont typeface="Arial"/>
              <a:buChar char="•"/>
            </a:pPr>
            <a:r>
              <a:rPr lang="en-US" dirty="0"/>
              <a:t>Describing experimental/study procedures</a:t>
            </a:r>
            <a:endParaRPr dirty="0"/>
          </a:p>
          <a:p>
            <a:pPr marL="628650" lvl="1" indent="-171450" algn="l" rtl="0">
              <a:spcBef>
                <a:spcPts val="0"/>
              </a:spcBef>
              <a:spcAft>
                <a:spcPts val="0"/>
              </a:spcAft>
              <a:buClr>
                <a:schemeClr val="dk1"/>
              </a:buClr>
              <a:buSzPts val="1200"/>
              <a:buFont typeface="Arial"/>
              <a:buChar char="•"/>
            </a:pPr>
            <a:r>
              <a:rPr lang="en-US" dirty="0"/>
              <a:t>Describing tools/instruments/materials/equipment</a:t>
            </a:r>
            <a:endParaRPr dirty="0"/>
          </a:p>
          <a:p>
            <a:pPr marL="628650" lvl="1" indent="-171450" algn="l" rtl="0">
              <a:spcBef>
                <a:spcPts val="0"/>
              </a:spcBef>
              <a:spcAft>
                <a:spcPts val="0"/>
              </a:spcAft>
              <a:buClr>
                <a:schemeClr val="dk1"/>
              </a:buClr>
              <a:buSzPts val="1200"/>
              <a:buFont typeface="Arial"/>
              <a:buChar char="•"/>
            </a:pPr>
            <a:r>
              <a:rPr lang="en-US" dirty="0"/>
              <a:t>Rationalizing experiment decisions</a:t>
            </a:r>
            <a:endParaRPr dirty="0"/>
          </a:p>
          <a:p>
            <a:pPr marL="628650" lvl="1" indent="-171450" algn="l" rtl="0">
              <a:spcBef>
                <a:spcPts val="0"/>
              </a:spcBef>
              <a:spcAft>
                <a:spcPts val="0"/>
              </a:spcAft>
              <a:buClr>
                <a:schemeClr val="dk1"/>
              </a:buClr>
              <a:buSzPts val="1200"/>
              <a:buFont typeface="Arial"/>
              <a:buChar char="•"/>
            </a:pPr>
            <a:r>
              <a:rPr lang="en-US" dirty="0"/>
              <a:t>Reporting </a:t>
            </a:r>
            <a:r>
              <a:rPr lang="en-US" dirty="0" err="1"/>
              <a:t>incrementals</a:t>
            </a:r>
            <a:endParaRPr dirty="0"/>
          </a:p>
          <a:p>
            <a:pPr marL="0" lvl="0" indent="0" algn="l" rtl="0">
              <a:spcBef>
                <a:spcPts val="0"/>
              </a:spcBef>
              <a:spcAft>
                <a:spcPts val="0"/>
              </a:spcAft>
              <a:buClr>
                <a:schemeClr val="dk1"/>
              </a:buClr>
              <a:buSzPts val="1200"/>
              <a:buFont typeface="Arial"/>
              <a:buNone/>
            </a:pPr>
            <a:r>
              <a:rPr lang="en-US" dirty="0"/>
              <a:t>C. Analyzing the Data</a:t>
            </a:r>
            <a:endParaRPr dirty="0"/>
          </a:p>
          <a:p>
            <a:pPr marL="628650" lvl="1" indent="-171450" algn="l" rtl="0">
              <a:spcBef>
                <a:spcPts val="0"/>
              </a:spcBef>
              <a:spcAft>
                <a:spcPts val="0"/>
              </a:spcAft>
              <a:buClr>
                <a:schemeClr val="dk1"/>
              </a:buClr>
              <a:buSzPts val="1200"/>
              <a:buFont typeface="Arial"/>
              <a:buChar char="•"/>
            </a:pPr>
            <a:r>
              <a:rPr lang="en-US" dirty="0"/>
              <a:t>Preparing the data</a:t>
            </a:r>
            <a:endParaRPr dirty="0"/>
          </a:p>
          <a:p>
            <a:pPr marL="628650" lvl="1" indent="-171450" algn="l" rtl="0">
              <a:spcBef>
                <a:spcPts val="0"/>
              </a:spcBef>
              <a:spcAft>
                <a:spcPts val="0"/>
              </a:spcAft>
              <a:buClr>
                <a:schemeClr val="dk1"/>
              </a:buClr>
              <a:buSzPts val="1200"/>
              <a:buFont typeface="Arial"/>
              <a:buChar char="•"/>
            </a:pPr>
            <a:r>
              <a:rPr lang="en-US" dirty="0"/>
              <a:t>Describing the data analysis</a:t>
            </a:r>
            <a:endParaRPr dirty="0"/>
          </a:p>
          <a:p>
            <a:pPr marL="628650" lvl="1" indent="-171450" algn="l" rtl="0">
              <a:spcBef>
                <a:spcPts val="0"/>
              </a:spcBef>
              <a:spcAft>
                <a:spcPts val="0"/>
              </a:spcAft>
              <a:buClr>
                <a:schemeClr val="dk1"/>
              </a:buClr>
              <a:buSzPts val="1200"/>
              <a:buFont typeface="Arial"/>
              <a:buChar char="•"/>
            </a:pPr>
            <a:r>
              <a:rPr lang="en-US" dirty="0"/>
              <a:t>Establishing credibility</a:t>
            </a:r>
            <a:endParaRPr dirty="0"/>
          </a:p>
        </p:txBody>
      </p:sp>
      <p:sp>
        <p:nvSpPr>
          <p:cNvPr id="249" name="Google Shape;24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a:extLst>
            <a:ext uri="{FF2B5EF4-FFF2-40B4-BE49-F238E27FC236}">
              <a16:creationId xmlns:a16="http://schemas.microsoft.com/office/drawing/2014/main" id="{F02D047C-B7CE-C988-886C-073B76034B0E}"/>
            </a:ext>
          </a:extLst>
        </p:cNvPr>
        <p:cNvGrpSpPr/>
        <p:nvPr/>
      </p:nvGrpSpPr>
      <p:grpSpPr>
        <a:xfrm>
          <a:off x="0" y="0"/>
          <a:ext cx="0" cy="0"/>
          <a:chOff x="0" y="0"/>
          <a:chExt cx="0" cy="0"/>
        </a:xfrm>
      </p:grpSpPr>
      <p:sp>
        <p:nvSpPr>
          <p:cNvPr id="158" name="Google Shape;158;p2:notes">
            <a:extLst>
              <a:ext uri="{FF2B5EF4-FFF2-40B4-BE49-F238E27FC236}">
                <a16:creationId xmlns:a16="http://schemas.microsoft.com/office/drawing/2014/main" id="{D1D37B1F-ED1A-C642-2559-46991AB4BFD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2:notes">
            <a:extLst>
              <a:ext uri="{FF2B5EF4-FFF2-40B4-BE49-F238E27FC236}">
                <a16:creationId xmlns:a16="http://schemas.microsoft.com/office/drawing/2014/main" id="{66EB1A82-8CF8-6FA3-4D62-D48EE7FFBC62}"/>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you’ve mentioned that research helps us solve problems and build knowledge</a:t>
            </a:r>
            <a:endParaRPr dirty="0"/>
          </a:p>
        </p:txBody>
      </p:sp>
      <p:sp>
        <p:nvSpPr>
          <p:cNvPr id="160" name="Google Shape;160;p2:notes">
            <a:extLst>
              <a:ext uri="{FF2B5EF4-FFF2-40B4-BE49-F238E27FC236}">
                <a16:creationId xmlns:a16="http://schemas.microsoft.com/office/drawing/2014/main" id="{8BA40A8B-176F-C606-F414-1CF3DA29F187}"/>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3027121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to make research </a:t>
            </a:r>
            <a:r>
              <a:rPr lang="en-US" i="1" dirty="0"/>
              <a:t>useful</a:t>
            </a:r>
            <a:r>
              <a:rPr lang="en-US" dirty="0"/>
              <a:t> and </a:t>
            </a:r>
            <a:r>
              <a:rPr lang="en-US" i="1" dirty="0"/>
              <a:t>understandable</a:t>
            </a:r>
            <a:r>
              <a:rPr lang="en-US" dirty="0"/>
              <a:t>, we need to communicate it clearly</a:t>
            </a:r>
            <a:endParaRPr dirty="0"/>
          </a:p>
        </p:txBody>
      </p:sp>
      <p:sp>
        <p:nvSpPr>
          <p:cNvPr id="166" name="Google Shape;16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a:extLst>
            <a:ext uri="{FF2B5EF4-FFF2-40B4-BE49-F238E27FC236}">
              <a16:creationId xmlns:a16="http://schemas.microsoft.com/office/drawing/2014/main" id="{2B099DE4-D73F-B189-C8A5-4D6E5A8BD14B}"/>
            </a:ext>
          </a:extLst>
        </p:cNvPr>
        <p:cNvGrpSpPr/>
        <p:nvPr/>
      </p:nvGrpSpPr>
      <p:grpSpPr>
        <a:xfrm>
          <a:off x="0" y="0"/>
          <a:ext cx="0" cy="0"/>
          <a:chOff x="0" y="0"/>
          <a:chExt cx="0" cy="0"/>
        </a:xfrm>
      </p:grpSpPr>
      <p:sp>
        <p:nvSpPr>
          <p:cNvPr id="171" name="Google Shape;171;p4:notes">
            <a:extLst>
              <a:ext uri="{FF2B5EF4-FFF2-40B4-BE49-F238E27FC236}">
                <a16:creationId xmlns:a16="http://schemas.microsoft.com/office/drawing/2014/main" id="{5665F029-6FD1-440D-D590-3C69FCF7DEB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4:notes">
            <a:extLst>
              <a:ext uri="{FF2B5EF4-FFF2-40B4-BE49-F238E27FC236}">
                <a16:creationId xmlns:a16="http://schemas.microsoft.com/office/drawing/2014/main" id="{BF8DCEDC-C66D-B190-DB2B-558F94F9631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4:notes">
            <a:extLst>
              <a:ext uri="{FF2B5EF4-FFF2-40B4-BE49-F238E27FC236}">
                <a16:creationId xmlns:a16="http://schemas.microsoft.com/office/drawing/2014/main" id="{F7FC55DD-80D9-4052-35B2-0C08BF47BFA1}"/>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3708854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a:extLst>
            <a:ext uri="{FF2B5EF4-FFF2-40B4-BE49-F238E27FC236}">
              <a16:creationId xmlns:a16="http://schemas.microsoft.com/office/drawing/2014/main" id="{E425B1E9-4D58-BC6A-9F8A-270F5ADB8DB0}"/>
            </a:ext>
          </a:extLst>
        </p:cNvPr>
        <p:cNvGrpSpPr/>
        <p:nvPr/>
      </p:nvGrpSpPr>
      <p:grpSpPr>
        <a:xfrm>
          <a:off x="0" y="0"/>
          <a:ext cx="0" cy="0"/>
          <a:chOff x="0" y="0"/>
          <a:chExt cx="0" cy="0"/>
        </a:xfrm>
      </p:grpSpPr>
      <p:sp>
        <p:nvSpPr>
          <p:cNvPr id="194" name="Google Shape;194;p6:notes">
            <a:extLst>
              <a:ext uri="{FF2B5EF4-FFF2-40B4-BE49-F238E27FC236}">
                <a16:creationId xmlns:a16="http://schemas.microsoft.com/office/drawing/2014/main" id="{4246B30A-E7B1-B74B-F40E-38432AB9FA94}"/>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6:notes">
            <a:extLst>
              <a:ext uri="{FF2B5EF4-FFF2-40B4-BE49-F238E27FC236}">
                <a16:creationId xmlns:a16="http://schemas.microsoft.com/office/drawing/2014/main" id="{14ED3DA8-C440-5F72-D761-31E587EAE5F3}"/>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6:notes">
            <a:extLst>
              <a:ext uri="{FF2B5EF4-FFF2-40B4-BE49-F238E27FC236}">
                <a16:creationId xmlns:a16="http://schemas.microsoft.com/office/drawing/2014/main" id="{E344C57D-C2DD-A9EE-EFC0-26584BD0980E}"/>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12015659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0"/>
        <p:cNvGrpSpPr/>
        <p:nvPr/>
      </p:nvGrpSpPr>
      <p:grpSpPr>
        <a:xfrm>
          <a:off x="0" y="0"/>
          <a:ext cx="0" cy="0"/>
          <a:chOff x="0" y="0"/>
          <a:chExt cx="0" cy="0"/>
        </a:xfrm>
      </p:grpSpPr>
      <p:grpSp>
        <p:nvGrpSpPr>
          <p:cNvPr id="21" name="Google Shape;21;p20"/>
          <p:cNvGrpSpPr/>
          <p:nvPr/>
        </p:nvGrpSpPr>
        <p:grpSpPr>
          <a:xfrm>
            <a:off x="-16934" y="0"/>
            <a:ext cx="12231160" cy="6856214"/>
            <a:chOff x="-16934" y="0"/>
            <a:chExt cx="12231160" cy="6856214"/>
          </a:xfrm>
        </p:grpSpPr>
        <p:pic>
          <p:nvPicPr>
            <p:cNvPr id="22" name="Google Shape;22;p20" descr="HD-PanelTitleR1.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23" name="Google Shape;23;p20"/>
            <p:cNvSpPr/>
            <p:nvPr/>
          </p:nvSpPr>
          <p:spPr>
            <a:xfrm>
              <a:off x="2328332" y="1540931"/>
              <a:ext cx="7543802" cy="3835401"/>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 name="Google Shape;24;p20" descr="HDRibbonTitle-UniformTrim.png"/>
            <p:cNvPicPr preferRelativeResize="0"/>
            <p:nvPr/>
          </p:nvPicPr>
          <p:blipFill rotWithShape="1">
            <a:blip r:embed="rId3">
              <a:alphaModFix/>
            </a:blip>
            <a:srcRect/>
            <a:stretch/>
          </p:blipFill>
          <p:spPr>
            <a:xfrm>
              <a:off x="-16934" y="3147609"/>
              <a:ext cx="2478024" cy="612648"/>
            </a:xfrm>
            <a:prstGeom prst="rect">
              <a:avLst/>
            </a:prstGeom>
            <a:noFill/>
            <a:ln>
              <a:noFill/>
            </a:ln>
          </p:spPr>
        </p:pic>
        <p:pic>
          <p:nvPicPr>
            <p:cNvPr id="25" name="Google Shape;25;p20" descr="HDRibbonTitle-UniformTrim.png"/>
            <p:cNvPicPr preferRelativeResize="0"/>
            <p:nvPr/>
          </p:nvPicPr>
          <p:blipFill rotWithShape="1">
            <a:blip r:embed="rId3">
              <a:alphaModFix/>
            </a:blip>
            <a:srcRect/>
            <a:stretch/>
          </p:blipFill>
          <p:spPr>
            <a:xfrm>
              <a:off x="9736202" y="3147609"/>
              <a:ext cx="2478024" cy="612648"/>
            </a:xfrm>
            <a:prstGeom prst="rect">
              <a:avLst/>
            </a:prstGeom>
            <a:noFill/>
            <a:ln>
              <a:noFill/>
            </a:ln>
          </p:spPr>
        </p:pic>
      </p:grpSp>
      <p:sp>
        <p:nvSpPr>
          <p:cNvPr id="26" name="Google Shape;26;p20"/>
          <p:cNvSpPr txBox="1">
            <a:spLocks noGrp="1"/>
          </p:cNvSpPr>
          <p:nvPr>
            <p:ph type="ctrTitle"/>
          </p:nvPr>
        </p:nvSpPr>
        <p:spPr>
          <a:xfrm>
            <a:off x="2692398" y="1871131"/>
            <a:ext cx="6815669" cy="1515533"/>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262626"/>
              </a:buClr>
              <a:buSzPts val="5400"/>
              <a:buFont typeface="Garamond"/>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0"/>
          <p:cNvSpPr txBox="1">
            <a:spLocks noGrp="1"/>
          </p:cNvSpPr>
          <p:nvPr>
            <p:ph type="subTitle" idx="1"/>
          </p:nvPr>
        </p:nvSpPr>
        <p:spPr>
          <a:xfrm>
            <a:off x="2692398" y="3657597"/>
            <a:ext cx="6815669" cy="1320802"/>
          </a:xfrm>
          <a:prstGeom prst="rect">
            <a:avLst/>
          </a:prstGeom>
          <a:noFill/>
          <a:ln>
            <a:noFill/>
          </a:ln>
        </p:spPr>
        <p:txBody>
          <a:bodyPr spcFirstLastPara="1" wrap="square" lIns="91425" tIns="45700" rIns="91425" bIns="45700" anchor="t" anchorCtr="0">
            <a:normAutofit/>
          </a:bodyPr>
          <a:lstStyle>
            <a:lvl1pPr lvl="0" algn="ctr">
              <a:spcBef>
                <a:spcPts val="420"/>
              </a:spcBef>
              <a:spcAft>
                <a:spcPts val="0"/>
              </a:spcAft>
              <a:buSzPts val="2415"/>
              <a:buNone/>
              <a:defRPr sz="2100">
                <a:solidFill>
                  <a:schemeClr val="dk1"/>
                </a:solidFill>
              </a:defRPr>
            </a:lvl1pPr>
            <a:lvl2pPr lvl="1" algn="ctr">
              <a:spcBef>
                <a:spcPts val="600"/>
              </a:spcBef>
              <a:spcAft>
                <a:spcPts val="0"/>
              </a:spcAft>
              <a:buSzPts val="2300"/>
              <a:buNone/>
              <a:defRPr>
                <a:solidFill>
                  <a:srgbClr val="888888"/>
                </a:solidFill>
              </a:defRPr>
            </a:lvl2pPr>
            <a:lvl3pPr lvl="2" algn="ctr">
              <a:spcBef>
                <a:spcPts val="600"/>
              </a:spcBef>
              <a:spcAft>
                <a:spcPts val="0"/>
              </a:spcAft>
              <a:buSzPts val="2070"/>
              <a:buNone/>
              <a:defRPr>
                <a:solidFill>
                  <a:srgbClr val="888888"/>
                </a:solidFill>
              </a:defRPr>
            </a:lvl3pPr>
            <a:lvl4pPr lvl="3" algn="ctr">
              <a:spcBef>
                <a:spcPts val="600"/>
              </a:spcBef>
              <a:spcAft>
                <a:spcPts val="0"/>
              </a:spcAft>
              <a:buSzPts val="1840"/>
              <a:buNone/>
              <a:defRPr>
                <a:solidFill>
                  <a:srgbClr val="888888"/>
                </a:solidFill>
              </a:defRPr>
            </a:lvl4pPr>
            <a:lvl5pPr lvl="4" algn="ctr">
              <a:spcBef>
                <a:spcPts val="600"/>
              </a:spcBef>
              <a:spcAft>
                <a:spcPts val="0"/>
              </a:spcAft>
              <a:buSzPts val="1610"/>
              <a:buNone/>
              <a:defRPr>
                <a:solidFill>
                  <a:srgbClr val="888888"/>
                </a:solidFill>
              </a:defRPr>
            </a:lvl5pPr>
            <a:lvl6pPr lvl="5" algn="ctr">
              <a:spcBef>
                <a:spcPts val="600"/>
              </a:spcBef>
              <a:spcAft>
                <a:spcPts val="0"/>
              </a:spcAft>
              <a:buSzPts val="1610"/>
              <a:buNone/>
              <a:defRPr>
                <a:solidFill>
                  <a:srgbClr val="888888"/>
                </a:solidFill>
              </a:defRPr>
            </a:lvl6pPr>
            <a:lvl7pPr lvl="6" algn="ctr">
              <a:spcBef>
                <a:spcPts val="600"/>
              </a:spcBef>
              <a:spcAft>
                <a:spcPts val="0"/>
              </a:spcAft>
              <a:buSzPts val="1610"/>
              <a:buNone/>
              <a:defRPr>
                <a:solidFill>
                  <a:srgbClr val="888888"/>
                </a:solidFill>
              </a:defRPr>
            </a:lvl7pPr>
            <a:lvl8pPr lvl="7" algn="ctr">
              <a:spcBef>
                <a:spcPts val="600"/>
              </a:spcBef>
              <a:spcAft>
                <a:spcPts val="0"/>
              </a:spcAft>
              <a:buSzPts val="1610"/>
              <a:buNone/>
              <a:defRPr>
                <a:solidFill>
                  <a:srgbClr val="888888"/>
                </a:solidFill>
              </a:defRPr>
            </a:lvl8pPr>
            <a:lvl9pPr lvl="8" algn="ctr">
              <a:spcBef>
                <a:spcPts val="600"/>
              </a:spcBef>
              <a:spcAft>
                <a:spcPts val="600"/>
              </a:spcAft>
              <a:buSzPts val="1610"/>
              <a:buNone/>
              <a:defRPr>
                <a:solidFill>
                  <a:srgbClr val="888888"/>
                </a:solidFill>
              </a:defRPr>
            </a:lvl9pPr>
          </a:lstStyle>
          <a:p>
            <a:endParaRPr/>
          </a:p>
        </p:txBody>
      </p:sp>
      <p:sp>
        <p:nvSpPr>
          <p:cNvPr id="28" name="Google Shape;28;p20"/>
          <p:cNvSpPr txBox="1">
            <a:spLocks noGrp="1"/>
          </p:cNvSpPr>
          <p:nvPr>
            <p:ph type="dt" idx="10"/>
          </p:nvPr>
        </p:nvSpPr>
        <p:spPr>
          <a:xfrm>
            <a:off x="7983232" y="5037663"/>
            <a:ext cx="897467"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0"/>
          <p:cNvSpPr txBox="1">
            <a:spLocks noGrp="1"/>
          </p:cNvSpPr>
          <p:nvPr>
            <p:ph type="ftr" idx="11"/>
          </p:nvPr>
        </p:nvSpPr>
        <p:spPr>
          <a:xfrm>
            <a:off x="2692397" y="5037663"/>
            <a:ext cx="5214635"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0"/>
          <p:cNvSpPr txBox="1">
            <a:spLocks noGrp="1"/>
          </p:cNvSpPr>
          <p:nvPr>
            <p:ph type="sldNum" idx="12"/>
          </p:nvPr>
        </p:nvSpPr>
        <p:spPr>
          <a:xfrm>
            <a:off x="8956900" y="5037663"/>
            <a:ext cx="55116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31" name="Google Shape;31;p20"/>
          <p:cNvCxnSpPr/>
          <p:nvPr/>
        </p:nvCxnSpPr>
        <p:spPr>
          <a:xfrm>
            <a:off x="2692399" y="3522131"/>
            <a:ext cx="681566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89"/>
        <p:cNvGrpSpPr/>
        <p:nvPr/>
      </p:nvGrpSpPr>
      <p:grpSpPr>
        <a:xfrm>
          <a:off x="0" y="0"/>
          <a:ext cx="0" cy="0"/>
          <a:chOff x="0" y="0"/>
          <a:chExt cx="0" cy="0"/>
        </a:xfrm>
      </p:grpSpPr>
      <p:sp>
        <p:nvSpPr>
          <p:cNvPr id="90" name="Google Shape;90;p29"/>
          <p:cNvSpPr txBox="1">
            <a:spLocks noGrp="1"/>
          </p:cNvSpPr>
          <p:nvPr>
            <p:ph type="title"/>
          </p:nvPr>
        </p:nvSpPr>
        <p:spPr>
          <a:xfrm>
            <a:off x="1295401" y="4815415"/>
            <a:ext cx="9609666" cy="566738"/>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400"/>
              <a:buFont typeface="Garamond"/>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9"/>
          <p:cNvSpPr>
            <a:spLocks noGrp="1"/>
          </p:cNvSpPr>
          <p:nvPr>
            <p:ph type="pic" idx="2"/>
          </p:nvPr>
        </p:nvSpPr>
        <p:spPr>
          <a:xfrm>
            <a:off x="1041427" y="1041399"/>
            <a:ext cx="10105972" cy="3335869"/>
          </a:xfrm>
          <a:prstGeom prst="roundRect">
            <a:avLst>
              <a:gd name="adj" fmla="val 0"/>
            </a:avLst>
          </a:prstGeom>
          <a:noFill/>
          <a:ln w="57150" cap="flat" cmpd="thickThin">
            <a:solidFill>
              <a:srgbClr val="7F7F7F"/>
            </a:solidFill>
            <a:prstDash val="solid"/>
            <a:miter lim="800000"/>
            <a:headEnd type="none" w="sm" len="sm"/>
            <a:tailEnd type="none" w="sm" len="sm"/>
          </a:ln>
        </p:spPr>
      </p:sp>
      <p:sp>
        <p:nvSpPr>
          <p:cNvPr id="92" name="Google Shape;92;p29"/>
          <p:cNvSpPr txBox="1">
            <a:spLocks noGrp="1"/>
          </p:cNvSpPr>
          <p:nvPr>
            <p:ph type="body" idx="1"/>
          </p:nvPr>
        </p:nvSpPr>
        <p:spPr>
          <a:xfrm>
            <a:off x="1295401" y="5382153"/>
            <a:ext cx="9609666" cy="493712"/>
          </a:xfrm>
          <a:prstGeom prst="rect">
            <a:avLst/>
          </a:prstGeom>
          <a:noFill/>
          <a:ln>
            <a:noFill/>
          </a:ln>
        </p:spPr>
        <p:txBody>
          <a:bodyPr spcFirstLastPara="1" wrap="square" lIns="91425" tIns="45700" rIns="91425" bIns="45700" anchor="t" anchorCtr="0">
            <a:normAutofit/>
          </a:bodyPr>
          <a:lstStyle>
            <a:lvl1pPr marL="457200" lvl="0" indent="-228600" algn="ctr">
              <a:spcBef>
                <a:spcPts val="280"/>
              </a:spcBef>
              <a:spcAft>
                <a:spcPts val="0"/>
              </a:spcAft>
              <a:buSzPts val="1610"/>
              <a:buNone/>
              <a:defRPr sz="14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93" name="Google Shape;93;p29"/>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9"/>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6"/>
        <p:cNvGrpSpPr/>
        <p:nvPr/>
      </p:nvGrpSpPr>
      <p:grpSpPr>
        <a:xfrm>
          <a:off x="0" y="0"/>
          <a:ext cx="0" cy="0"/>
          <a:chOff x="0" y="0"/>
          <a:chExt cx="0" cy="0"/>
        </a:xfrm>
      </p:grpSpPr>
      <p:sp>
        <p:nvSpPr>
          <p:cNvPr id="97" name="Google Shape;97;p30"/>
          <p:cNvSpPr txBox="1">
            <a:spLocks noGrp="1"/>
          </p:cNvSpPr>
          <p:nvPr>
            <p:ph type="title"/>
          </p:nvPr>
        </p:nvSpPr>
        <p:spPr>
          <a:xfrm>
            <a:off x="1303868" y="982132"/>
            <a:ext cx="9592732" cy="29548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3200"/>
              <a:buFont typeface="Garamond"/>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30"/>
          <p:cNvSpPr txBox="1">
            <a:spLocks noGrp="1"/>
          </p:cNvSpPr>
          <p:nvPr>
            <p:ph type="body" idx="1"/>
          </p:nvPr>
        </p:nvSpPr>
        <p:spPr>
          <a:xfrm>
            <a:off x="1303868" y="4343399"/>
            <a:ext cx="9592732" cy="1532467"/>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99" name="Google Shape;99;p30"/>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30"/>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30"/>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02" name="Google Shape;102;p30"/>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3"/>
        <p:cNvGrpSpPr/>
        <p:nvPr/>
      </p:nvGrpSpPr>
      <p:grpSpPr>
        <a:xfrm>
          <a:off x="0" y="0"/>
          <a:ext cx="0" cy="0"/>
          <a:chOff x="0" y="0"/>
          <a:chExt cx="0" cy="0"/>
        </a:xfrm>
      </p:grpSpPr>
      <p:sp>
        <p:nvSpPr>
          <p:cNvPr id="104" name="Google Shape;104;p31"/>
          <p:cNvSpPr txBox="1">
            <a:spLocks noGrp="1"/>
          </p:cNvSpPr>
          <p:nvPr>
            <p:ph type="title"/>
          </p:nvPr>
        </p:nvSpPr>
        <p:spPr>
          <a:xfrm>
            <a:off x="1446213" y="982132"/>
            <a:ext cx="9296398" cy="2370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Garamond"/>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31"/>
          <p:cNvSpPr txBox="1">
            <a:spLocks noGrp="1"/>
          </p:cNvSpPr>
          <p:nvPr>
            <p:ph type="body" idx="1"/>
          </p:nvPr>
        </p:nvSpPr>
        <p:spPr>
          <a:xfrm>
            <a:off x="1674812" y="3352800"/>
            <a:ext cx="8839202" cy="584200"/>
          </a:xfrm>
          <a:prstGeom prst="rect">
            <a:avLst/>
          </a:prstGeom>
          <a:noFill/>
          <a:ln>
            <a:noFill/>
          </a:ln>
        </p:spPr>
        <p:txBody>
          <a:bodyPr spcFirstLastPara="1" wrap="square" lIns="91425" tIns="45700" rIns="91425" bIns="45700" anchor="ctr" anchorCtr="0">
            <a:normAutofit/>
          </a:bodyPr>
          <a:lstStyle>
            <a:lvl1pPr marL="457200" lvl="0" indent="-228600" algn="r">
              <a:spcBef>
                <a:spcPts val="400"/>
              </a:spcBef>
              <a:spcAft>
                <a:spcPts val="0"/>
              </a:spcAft>
              <a:buSzPts val="2300"/>
              <a:buFont typeface="Garamond"/>
              <a:buNone/>
              <a:defRPr sz="2000"/>
            </a:lvl1pPr>
            <a:lvl2pPr marL="914400" lvl="1" indent="-228600" algn="l">
              <a:spcBef>
                <a:spcPts val="600"/>
              </a:spcBef>
              <a:spcAft>
                <a:spcPts val="0"/>
              </a:spcAft>
              <a:buSzPts val="2300"/>
              <a:buFont typeface="Garamond"/>
              <a:buNone/>
              <a:defRPr/>
            </a:lvl2pPr>
            <a:lvl3pPr marL="1371600" lvl="2" indent="-228600" algn="l">
              <a:spcBef>
                <a:spcPts val="600"/>
              </a:spcBef>
              <a:spcAft>
                <a:spcPts val="0"/>
              </a:spcAft>
              <a:buSzPts val="2070"/>
              <a:buFont typeface="Garamond"/>
              <a:buNone/>
              <a:defRPr/>
            </a:lvl3pPr>
            <a:lvl4pPr marL="1828800" lvl="3" indent="-228600" algn="l">
              <a:spcBef>
                <a:spcPts val="600"/>
              </a:spcBef>
              <a:spcAft>
                <a:spcPts val="0"/>
              </a:spcAft>
              <a:buSzPts val="1840"/>
              <a:buFont typeface="Garamond"/>
              <a:buNone/>
              <a:defRPr/>
            </a:lvl4pPr>
            <a:lvl5pPr marL="2286000" lvl="4" indent="-228600" algn="l">
              <a:spcBef>
                <a:spcPts val="600"/>
              </a:spcBef>
              <a:spcAft>
                <a:spcPts val="0"/>
              </a:spcAft>
              <a:buSzPts val="1610"/>
              <a:buFont typeface="Garamond"/>
              <a:buNone/>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06" name="Google Shape;106;p31"/>
          <p:cNvSpPr txBox="1">
            <a:spLocks noGrp="1"/>
          </p:cNvSpPr>
          <p:nvPr>
            <p:ph type="body" idx="2"/>
          </p:nvPr>
        </p:nvSpPr>
        <p:spPr>
          <a:xfrm>
            <a:off x="1295401" y="4343399"/>
            <a:ext cx="9609666" cy="1532467"/>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07" name="Google Shape;107;p3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3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3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10" name="Google Shape;110;p31"/>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chemeClr val="dk1"/>
                </a:solidFill>
                <a:latin typeface="Garamond"/>
                <a:ea typeface="Garamond"/>
                <a:cs typeface="Garamond"/>
                <a:sym typeface="Garamond"/>
              </a:rPr>
              <a:t>“</a:t>
            </a:r>
            <a:endParaRPr/>
          </a:p>
        </p:txBody>
      </p:sp>
      <p:sp>
        <p:nvSpPr>
          <p:cNvPr id="111" name="Google Shape;111;p31"/>
          <p:cNvSpPr txBox="1"/>
          <p:nvPr/>
        </p:nvSpPr>
        <p:spPr>
          <a:xfrm>
            <a:off x="10600267" y="2827870"/>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8000">
                <a:solidFill>
                  <a:schemeClr val="dk1"/>
                </a:solidFill>
                <a:latin typeface="Garamond"/>
                <a:ea typeface="Garamond"/>
                <a:cs typeface="Garamond"/>
                <a:sym typeface="Garamond"/>
              </a:rPr>
              <a:t>”</a:t>
            </a:r>
            <a:endParaRPr/>
          </a:p>
        </p:txBody>
      </p:sp>
      <p:cxnSp>
        <p:nvCxnSpPr>
          <p:cNvPr id="112" name="Google Shape;112;p31"/>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13"/>
        <p:cNvGrpSpPr/>
        <p:nvPr/>
      </p:nvGrpSpPr>
      <p:grpSpPr>
        <a:xfrm>
          <a:off x="0" y="0"/>
          <a:ext cx="0" cy="0"/>
          <a:chOff x="0" y="0"/>
          <a:chExt cx="0" cy="0"/>
        </a:xfrm>
      </p:grpSpPr>
      <p:sp>
        <p:nvSpPr>
          <p:cNvPr id="114" name="Google Shape;114;p32"/>
          <p:cNvSpPr txBox="1">
            <a:spLocks noGrp="1"/>
          </p:cNvSpPr>
          <p:nvPr>
            <p:ph type="title"/>
          </p:nvPr>
        </p:nvSpPr>
        <p:spPr>
          <a:xfrm>
            <a:off x="1295402" y="3308581"/>
            <a:ext cx="9609668" cy="14688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3200"/>
              <a:buFont typeface="Garamond"/>
              <a:buNone/>
              <a:defRPr sz="32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32"/>
          <p:cNvSpPr txBox="1">
            <a:spLocks noGrp="1"/>
          </p:cNvSpPr>
          <p:nvPr>
            <p:ph type="body" idx="1"/>
          </p:nvPr>
        </p:nvSpPr>
        <p:spPr>
          <a:xfrm>
            <a:off x="1295401" y="4777381"/>
            <a:ext cx="96096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SzPts val="2300"/>
              <a:buNone/>
              <a:defRPr sz="20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16" name="Google Shape;116;p3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3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32"/>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9"/>
        <p:cNvGrpSpPr/>
        <p:nvPr/>
      </p:nvGrpSpPr>
      <p:grpSpPr>
        <a:xfrm>
          <a:off x="0" y="0"/>
          <a:ext cx="0" cy="0"/>
          <a:chOff x="0" y="0"/>
          <a:chExt cx="0" cy="0"/>
        </a:xfrm>
      </p:grpSpPr>
      <p:sp>
        <p:nvSpPr>
          <p:cNvPr id="120" name="Google Shape;120;p33"/>
          <p:cNvSpPr txBox="1">
            <a:spLocks noGrp="1"/>
          </p:cNvSpPr>
          <p:nvPr>
            <p:ph type="title"/>
          </p:nvPr>
        </p:nvSpPr>
        <p:spPr>
          <a:xfrm>
            <a:off x="1446213" y="982132"/>
            <a:ext cx="9296398" cy="2243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3200"/>
              <a:buFont typeface="Garamond"/>
              <a:buNone/>
              <a:defRPr sz="32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33"/>
          <p:cNvSpPr txBox="1">
            <a:spLocks noGrp="1"/>
          </p:cNvSpPr>
          <p:nvPr>
            <p:ph type="body" idx="1"/>
          </p:nvPr>
        </p:nvSpPr>
        <p:spPr>
          <a:xfrm>
            <a:off x="1295401" y="3639312"/>
            <a:ext cx="9609668" cy="886968"/>
          </a:xfrm>
          <a:prstGeom prst="rect">
            <a:avLst/>
          </a:prstGeom>
          <a:noFill/>
          <a:ln>
            <a:noFill/>
          </a:ln>
        </p:spPr>
        <p:txBody>
          <a:bodyPr spcFirstLastPara="1" wrap="square" lIns="91425" tIns="45700" rIns="91425" bIns="45700" anchor="b" anchorCtr="0">
            <a:normAutofit/>
          </a:bodyPr>
          <a:lstStyle>
            <a:lvl1pPr marL="457200" lvl="0" indent="-228600" algn="l">
              <a:spcBef>
                <a:spcPts val="0"/>
              </a:spcBef>
              <a:spcAft>
                <a:spcPts val="0"/>
              </a:spcAft>
              <a:buSzPts val="2760"/>
              <a:buNone/>
              <a:defRPr sz="24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22" name="Google Shape;122;p33"/>
          <p:cNvSpPr txBox="1">
            <a:spLocks noGrp="1"/>
          </p:cNvSpPr>
          <p:nvPr>
            <p:ph type="body" idx="2"/>
          </p:nvPr>
        </p:nvSpPr>
        <p:spPr>
          <a:xfrm>
            <a:off x="1295401" y="4529667"/>
            <a:ext cx="9609668" cy="13462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2070"/>
              <a:buNone/>
              <a:defRPr sz="1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23" name="Google Shape;123;p3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3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3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26" name="Google Shape;126;p33"/>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chemeClr val="dk1"/>
                </a:solidFill>
                <a:latin typeface="Garamond"/>
                <a:ea typeface="Garamond"/>
                <a:cs typeface="Garamond"/>
                <a:sym typeface="Garamond"/>
              </a:rPr>
              <a:t>“</a:t>
            </a:r>
            <a:endParaRPr/>
          </a:p>
        </p:txBody>
      </p:sp>
      <p:sp>
        <p:nvSpPr>
          <p:cNvPr id="127" name="Google Shape;127;p33"/>
          <p:cNvSpPr txBox="1"/>
          <p:nvPr/>
        </p:nvSpPr>
        <p:spPr>
          <a:xfrm>
            <a:off x="10600267" y="2599261"/>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8000">
                <a:solidFill>
                  <a:schemeClr val="dk1"/>
                </a:solidFill>
                <a:latin typeface="Garamond"/>
                <a:ea typeface="Garamond"/>
                <a:cs typeface="Garamond"/>
                <a:sym typeface="Garamond"/>
              </a:rPr>
              <a:t>”</a:t>
            </a:r>
            <a:endParaRPr/>
          </a:p>
        </p:txBody>
      </p:sp>
      <p:cxnSp>
        <p:nvCxnSpPr>
          <p:cNvPr id="128" name="Google Shape;128;p33"/>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9"/>
        <p:cNvGrpSpPr/>
        <p:nvPr/>
      </p:nvGrpSpPr>
      <p:grpSpPr>
        <a:xfrm>
          <a:off x="0" y="0"/>
          <a:ext cx="0" cy="0"/>
          <a:chOff x="0" y="0"/>
          <a:chExt cx="0" cy="0"/>
        </a:xfrm>
      </p:grpSpPr>
      <p:sp>
        <p:nvSpPr>
          <p:cNvPr id="130" name="Google Shape;130;p34"/>
          <p:cNvSpPr txBox="1">
            <a:spLocks noGrp="1"/>
          </p:cNvSpPr>
          <p:nvPr>
            <p:ph type="title"/>
          </p:nvPr>
        </p:nvSpPr>
        <p:spPr>
          <a:xfrm>
            <a:off x="1295401" y="982132"/>
            <a:ext cx="9609666" cy="2243668"/>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34"/>
          <p:cNvSpPr txBox="1">
            <a:spLocks noGrp="1"/>
          </p:cNvSpPr>
          <p:nvPr>
            <p:ph type="body" idx="1"/>
          </p:nvPr>
        </p:nvSpPr>
        <p:spPr>
          <a:xfrm>
            <a:off x="1295401" y="3630168"/>
            <a:ext cx="9609668" cy="841248"/>
          </a:xfrm>
          <a:prstGeom prst="rect">
            <a:avLst/>
          </a:prstGeom>
          <a:noFill/>
          <a:ln>
            <a:noFill/>
          </a:ln>
        </p:spPr>
        <p:txBody>
          <a:bodyPr spcFirstLastPara="1" wrap="square" lIns="91425" tIns="45700" rIns="91425" bIns="45700" anchor="b" anchorCtr="0">
            <a:normAutofit/>
          </a:bodyPr>
          <a:lstStyle>
            <a:lvl1pPr marL="457200" lvl="0" indent="-228600" algn="l">
              <a:spcBef>
                <a:spcPts val="0"/>
              </a:spcBef>
              <a:spcAft>
                <a:spcPts val="0"/>
              </a:spcAft>
              <a:buSzPts val="3220"/>
              <a:buNone/>
              <a:defRPr sz="2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32" name="Google Shape;132;p34"/>
          <p:cNvSpPr txBox="1">
            <a:spLocks noGrp="1"/>
          </p:cNvSpPr>
          <p:nvPr>
            <p:ph type="body" idx="2"/>
          </p:nvPr>
        </p:nvSpPr>
        <p:spPr>
          <a:xfrm>
            <a:off x="1295400" y="4470399"/>
            <a:ext cx="9609670" cy="1405467"/>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2070"/>
              <a:buNone/>
              <a:defRPr sz="18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133" name="Google Shape;133;p3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3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3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36" name="Google Shape;136;p34"/>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7"/>
        <p:cNvGrpSpPr/>
        <p:nvPr/>
      </p:nvGrpSpPr>
      <p:grpSpPr>
        <a:xfrm>
          <a:off x="0" y="0"/>
          <a:ext cx="0" cy="0"/>
          <a:chOff x="0" y="0"/>
          <a:chExt cx="0" cy="0"/>
        </a:xfrm>
      </p:grpSpPr>
      <p:sp>
        <p:nvSpPr>
          <p:cNvPr id="138" name="Google Shape;138;p3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35"/>
          <p:cNvSpPr txBox="1">
            <a:spLocks noGrp="1"/>
          </p:cNvSpPr>
          <p:nvPr>
            <p:ph type="body" idx="1"/>
          </p:nvPr>
        </p:nvSpPr>
        <p:spPr>
          <a:xfrm rot="5400000">
            <a:off x="4436531" y="-584198"/>
            <a:ext cx="3318936" cy="9601196"/>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40" name="Google Shape;140;p3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3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3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43" name="Google Shape;143;p35"/>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4"/>
        <p:cNvGrpSpPr/>
        <p:nvPr/>
      </p:nvGrpSpPr>
      <p:grpSpPr>
        <a:xfrm>
          <a:off x="0" y="0"/>
          <a:ext cx="0" cy="0"/>
          <a:chOff x="0" y="0"/>
          <a:chExt cx="0" cy="0"/>
        </a:xfrm>
      </p:grpSpPr>
      <p:sp>
        <p:nvSpPr>
          <p:cNvPr id="145" name="Google Shape;145;p36"/>
          <p:cNvSpPr txBox="1">
            <a:spLocks noGrp="1"/>
          </p:cNvSpPr>
          <p:nvPr>
            <p:ph type="title"/>
          </p:nvPr>
        </p:nvSpPr>
        <p:spPr>
          <a:xfrm rot="5400000">
            <a:off x="7497936" y="2483551"/>
            <a:ext cx="4893735" cy="189089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36"/>
          <p:cNvSpPr txBox="1">
            <a:spLocks noGrp="1"/>
          </p:cNvSpPr>
          <p:nvPr>
            <p:ph type="body" idx="1"/>
          </p:nvPr>
        </p:nvSpPr>
        <p:spPr>
          <a:xfrm rot="5400000">
            <a:off x="2565043" y="-287514"/>
            <a:ext cx="4893734" cy="743302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147" name="Google Shape;147;p3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3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3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50" name="Google Shape;150;p36"/>
          <p:cNvCxnSpPr/>
          <p:nvPr/>
        </p:nvCxnSpPr>
        <p:spPr>
          <a:xfrm>
            <a:off x="8863890" y="990600"/>
            <a:ext cx="0" cy="487680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cxnSp>
        <p:nvCxnSpPr>
          <p:cNvPr id="33" name="Google Shape;33;p21"/>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34" name="Google Shape;34;p21"/>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1"/>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36" name="Google Shape;36;p21"/>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1"/>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22"/>
          <p:cNvSpPr txBox="1">
            <a:spLocks noGrp="1"/>
          </p:cNvSpPr>
          <p:nvPr>
            <p:ph type="title"/>
          </p:nvPr>
        </p:nvSpPr>
        <p:spPr>
          <a:xfrm>
            <a:off x="2015069" y="1752606"/>
            <a:ext cx="8158688" cy="1822514"/>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4400"/>
              <a:buFont typeface="Garamond"/>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2"/>
          <p:cNvSpPr txBox="1">
            <a:spLocks noGrp="1"/>
          </p:cNvSpPr>
          <p:nvPr>
            <p:ph type="body" idx="1"/>
          </p:nvPr>
        </p:nvSpPr>
        <p:spPr>
          <a:xfrm>
            <a:off x="2015067" y="3846051"/>
            <a:ext cx="8158690" cy="954547"/>
          </a:xfrm>
          <a:prstGeom prst="rect">
            <a:avLst/>
          </a:prstGeom>
          <a:noFill/>
          <a:ln>
            <a:noFill/>
          </a:ln>
        </p:spPr>
        <p:txBody>
          <a:bodyPr spcFirstLastPara="1" wrap="square" lIns="91425" tIns="45700" rIns="91425" bIns="45700" anchor="t" anchorCtr="0">
            <a:normAutofit/>
          </a:bodyPr>
          <a:lstStyle>
            <a:lvl1pPr marL="457200" lvl="0" indent="-228600" algn="ctr">
              <a:spcBef>
                <a:spcPts val="480"/>
              </a:spcBef>
              <a:spcAft>
                <a:spcPts val="0"/>
              </a:spcAft>
              <a:buSzPts val="2760"/>
              <a:buNone/>
              <a:defRPr sz="2400">
                <a:solidFill>
                  <a:schemeClr val="dk1"/>
                </a:solidFill>
              </a:defRPr>
            </a:lvl1pPr>
            <a:lvl2pPr marL="914400" lvl="1" indent="-228600" algn="l">
              <a:spcBef>
                <a:spcPts val="600"/>
              </a:spcBef>
              <a:spcAft>
                <a:spcPts val="0"/>
              </a:spcAft>
              <a:buSzPts val="2070"/>
              <a:buNone/>
              <a:defRPr sz="1800">
                <a:solidFill>
                  <a:srgbClr val="888888"/>
                </a:solidFill>
              </a:defRPr>
            </a:lvl2pPr>
            <a:lvl3pPr marL="1371600" lvl="2" indent="-228600" algn="l">
              <a:spcBef>
                <a:spcPts val="600"/>
              </a:spcBef>
              <a:spcAft>
                <a:spcPts val="0"/>
              </a:spcAft>
              <a:buSzPts val="1840"/>
              <a:buNone/>
              <a:defRPr sz="1600">
                <a:solidFill>
                  <a:srgbClr val="888888"/>
                </a:solidFill>
              </a:defRPr>
            </a:lvl3pPr>
            <a:lvl4pPr marL="1828800" lvl="3" indent="-228600" algn="l">
              <a:spcBef>
                <a:spcPts val="600"/>
              </a:spcBef>
              <a:spcAft>
                <a:spcPts val="0"/>
              </a:spcAft>
              <a:buSzPts val="1610"/>
              <a:buNone/>
              <a:defRPr sz="1400">
                <a:solidFill>
                  <a:srgbClr val="888888"/>
                </a:solidFill>
              </a:defRPr>
            </a:lvl4pPr>
            <a:lvl5pPr marL="2286000" lvl="4" indent="-228600" algn="l">
              <a:spcBef>
                <a:spcPts val="600"/>
              </a:spcBef>
              <a:spcAft>
                <a:spcPts val="0"/>
              </a:spcAft>
              <a:buSzPts val="1610"/>
              <a:buNone/>
              <a:defRPr sz="1400">
                <a:solidFill>
                  <a:srgbClr val="888888"/>
                </a:solidFill>
              </a:defRPr>
            </a:lvl5pPr>
            <a:lvl6pPr marL="2743200" lvl="5" indent="-228600" algn="l">
              <a:spcBef>
                <a:spcPts val="600"/>
              </a:spcBef>
              <a:spcAft>
                <a:spcPts val="0"/>
              </a:spcAft>
              <a:buSzPts val="1610"/>
              <a:buNone/>
              <a:defRPr sz="1400">
                <a:solidFill>
                  <a:srgbClr val="888888"/>
                </a:solidFill>
              </a:defRPr>
            </a:lvl6pPr>
            <a:lvl7pPr marL="3200400" lvl="6" indent="-228600" algn="l">
              <a:spcBef>
                <a:spcPts val="600"/>
              </a:spcBef>
              <a:spcAft>
                <a:spcPts val="0"/>
              </a:spcAft>
              <a:buSzPts val="1610"/>
              <a:buNone/>
              <a:defRPr sz="1400">
                <a:solidFill>
                  <a:srgbClr val="888888"/>
                </a:solidFill>
              </a:defRPr>
            </a:lvl7pPr>
            <a:lvl8pPr marL="3657600" lvl="7" indent="-228600" algn="l">
              <a:spcBef>
                <a:spcPts val="600"/>
              </a:spcBef>
              <a:spcAft>
                <a:spcPts val="0"/>
              </a:spcAft>
              <a:buSzPts val="1610"/>
              <a:buNone/>
              <a:defRPr sz="1400">
                <a:solidFill>
                  <a:srgbClr val="888888"/>
                </a:solidFill>
              </a:defRPr>
            </a:lvl8pPr>
            <a:lvl9pPr marL="4114800" lvl="8" indent="-228600" algn="l">
              <a:spcBef>
                <a:spcPts val="600"/>
              </a:spcBef>
              <a:spcAft>
                <a:spcPts val="600"/>
              </a:spcAft>
              <a:buSzPts val="1610"/>
              <a:buNone/>
              <a:defRPr sz="1400">
                <a:solidFill>
                  <a:srgbClr val="888888"/>
                </a:solidFill>
              </a:defRPr>
            </a:lvl9pPr>
          </a:lstStyle>
          <a:p>
            <a:endParaRPr/>
          </a:p>
        </p:txBody>
      </p:sp>
      <p:sp>
        <p:nvSpPr>
          <p:cNvPr id="42" name="Google Shape;42;p22"/>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2"/>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2"/>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45" name="Google Shape;45;p22"/>
          <p:cNvCxnSpPr/>
          <p:nvPr/>
        </p:nvCxnSpPr>
        <p:spPr>
          <a:xfrm>
            <a:off x="2012723" y="3710585"/>
            <a:ext cx="8163380"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6"/>
        <p:cNvGrpSpPr/>
        <p:nvPr/>
      </p:nvGrpSpPr>
      <p:grpSpPr>
        <a:xfrm>
          <a:off x="0" y="0"/>
          <a:ext cx="0" cy="0"/>
          <a:chOff x="0" y="0"/>
          <a:chExt cx="0" cy="0"/>
        </a:xfrm>
      </p:grpSpPr>
      <p:sp>
        <p:nvSpPr>
          <p:cNvPr id="47" name="Google Shape;47;p23"/>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3"/>
          <p:cNvSpPr txBox="1">
            <a:spLocks noGrp="1"/>
          </p:cNvSpPr>
          <p:nvPr>
            <p:ph type="body" idx="1"/>
          </p:nvPr>
        </p:nvSpPr>
        <p:spPr>
          <a:xfrm>
            <a:off x="1295400"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spcBef>
                <a:spcPts val="672"/>
              </a:spcBef>
              <a:spcAft>
                <a:spcPts val="0"/>
              </a:spcAft>
              <a:buSzPts val="3220"/>
              <a:buNone/>
              <a:defRPr sz="2800" b="0">
                <a:solidFill>
                  <a:schemeClr val="accent1"/>
                </a:solidFill>
              </a:defRPr>
            </a:lvl1pPr>
            <a:lvl2pPr marL="914400" lvl="1" indent="-228600" algn="l">
              <a:spcBef>
                <a:spcPts val="600"/>
              </a:spcBef>
              <a:spcAft>
                <a:spcPts val="0"/>
              </a:spcAft>
              <a:buSzPts val="2300"/>
              <a:buNone/>
              <a:defRPr sz="2000" b="1"/>
            </a:lvl2pPr>
            <a:lvl3pPr marL="1371600" lvl="2" indent="-228600" algn="l">
              <a:spcBef>
                <a:spcPts val="600"/>
              </a:spcBef>
              <a:spcAft>
                <a:spcPts val="0"/>
              </a:spcAft>
              <a:buSzPts val="2070"/>
              <a:buNone/>
              <a:defRPr sz="1800" b="1"/>
            </a:lvl3pPr>
            <a:lvl4pPr marL="1828800" lvl="3" indent="-228600" algn="l">
              <a:spcBef>
                <a:spcPts val="600"/>
              </a:spcBef>
              <a:spcAft>
                <a:spcPts val="0"/>
              </a:spcAft>
              <a:buSzPts val="1840"/>
              <a:buNone/>
              <a:defRPr sz="1600" b="1"/>
            </a:lvl4pPr>
            <a:lvl5pPr marL="2286000" lvl="4" indent="-228600" algn="l">
              <a:spcBef>
                <a:spcPts val="600"/>
              </a:spcBef>
              <a:spcAft>
                <a:spcPts val="0"/>
              </a:spcAft>
              <a:buSzPts val="1840"/>
              <a:buNone/>
              <a:defRPr sz="1600" b="1"/>
            </a:lvl5pPr>
            <a:lvl6pPr marL="2743200" lvl="5" indent="-228600" algn="l">
              <a:spcBef>
                <a:spcPts val="600"/>
              </a:spcBef>
              <a:spcAft>
                <a:spcPts val="0"/>
              </a:spcAft>
              <a:buSzPts val="1840"/>
              <a:buNone/>
              <a:defRPr sz="1600" b="1"/>
            </a:lvl6pPr>
            <a:lvl7pPr marL="3200400" lvl="6" indent="-228600" algn="l">
              <a:spcBef>
                <a:spcPts val="600"/>
              </a:spcBef>
              <a:spcAft>
                <a:spcPts val="0"/>
              </a:spcAft>
              <a:buSzPts val="1840"/>
              <a:buNone/>
              <a:defRPr sz="1600" b="1"/>
            </a:lvl7pPr>
            <a:lvl8pPr marL="3657600" lvl="7" indent="-228600" algn="l">
              <a:spcBef>
                <a:spcPts val="600"/>
              </a:spcBef>
              <a:spcAft>
                <a:spcPts val="0"/>
              </a:spcAft>
              <a:buSzPts val="1840"/>
              <a:buNone/>
              <a:defRPr sz="1600" b="1"/>
            </a:lvl8pPr>
            <a:lvl9pPr marL="4114800" lvl="8" indent="-228600" algn="l">
              <a:spcBef>
                <a:spcPts val="600"/>
              </a:spcBef>
              <a:spcAft>
                <a:spcPts val="600"/>
              </a:spcAft>
              <a:buSzPts val="1840"/>
              <a:buNone/>
              <a:defRPr sz="1600" b="1"/>
            </a:lvl9pPr>
          </a:lstStyle>
          <a:p>
            <a:endParaRPr/>
          </a:p>
        </p:txBody>
      </p:sp>
      <p:sp>
        <p:nvSpPr>
          <p:cNvPr id="49" name="Google Shape;49;p23"/>
          <p:cNvSpPr txBox="1">
            <a:spLocks noGrp="1"/>
          </p:cNvSpPr>
          <p:nvPr>
            <p:ph type="body" idx="2"/>
          </p:nvPr>
        </p:nvSpPr>
        <p:spPr>
          <a:xfrm>
            <a:off x="1295400" y="3243262"/>
            <a:ext cx="4718304" cy="263260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50" name="Google Shape;50;p23"/>
          <p:cNvSpPr txBox="1">
            <a:spLocks noGrp="1"/>
          </p:cNvSpPr>
          <p:nvPr>
            <p:ph type="body" idx="3"/>
          </p:nvPr>
        </p:nvSpPr>
        <p:spPr>
          <a:xfrm>
            <a:off x="6180670" y="2658533"/>
            <a:ext cx="4718304" cy="576262"/>
          </a:xfrm>
          <a:prstGeom prst="rect">
            <a:avLst/>
          </a:prstGeom>
          <a:noFill/>
          <a:ln>
            <a:noFill/>
          </a:ln>
        </p:spPr>
        <p:txBody>
          <a:bodyPr spcFirstLastPara="1" wrap="square" lIns="91425" tIns="45700" rIns="91425" bIns="45700" anchor="b" anchorCtr="0">
            <a:noAutofit/>
          </a:bodyPr>
          <a:lstStyle>
            <a:lvl1pPr marL="457200" lvl="0" indent="-228600" algn="l">
              <a:spcBef>
                <a:spcPts val="672"/>
              </a:spcBef>
              <a:spcAft>
                <a:spcPts val="0"/>
              </a:spcAft>
              <a:buSzPts val="3220"/>
              <a:buNone/>
              <a:defRPr sz="2800" b="0">
                <a:solidFill>
                  <a:schemeClr val="accent1"/>
                </a:solidFill>
              </a:defRPr>
            </a:lvl1pPr>
            <a:lvl2pPr marL="914400" lvl="1" indent="-228600" algn="l">
              <a:spcBef>
                <a:spcPts val="600"/>
              </a:spcBef>
              <a:spcAft>
                <a:spcPts val="0"/>
              </a:spcAft>
              <a:buSzPts val="2300"/>
              <a:buNone/>
              <a:defRPr sz="2000" b="1"/>
            </a:lvl2pPr>
            <a:lvl3pPr marL="1371600" lvl="2" indent="-228600" algn="l">
              <a:spcBef>
                <a:spcPts val="600"/>
              </a:spcBef>
              <a:spcAft>
                <a:spcPts val="0"/>
              </a:spcAft>
              <a:buSzPts val="2070"/>
              <a:buNone/>
              <a:defRPr sz="1800" b="1"/>
            </a:lvl3pPr>
            <a:lvl4pPr marL="1828800" lvl="3" indent="-228600" algn="l">
              <a:spcBef>
                <a:spcPts val="600"/>
              </a:spcBef>
              <a:spcAft>
                <a:spcPts val="0"/>
              </a:spcAft>
              <a:buSzPts val="1840"/>
              <a:buNone/>
              <a:defRPr sz="1600" b="1"/>
            </a:lvl4pPr>
            <a:lvl5pPr marL="2286000" lvl="4" indent="-228600" algn="l">
              <a:spcBef>
                <a:spcPts val="600"/>
              </a:spcBef>
              <a:spcAft>
                <a:spcPts val="0"/>
              </a:spcAft>
              <a:buSzPts val="1840"/>
              <a:buNone/>
              <a:defRPr sz="1600" b="1"/>
            </a:lvl5pPr>
            <a:lvl6pPr marL="2743200" lvl="5" indent="-228600" algn="l">
              <a:spcBef>
                <a:spcPts val="600"/>
              </a:spcBef>
              <a:spcAft>
                <a:spcPts val="0"/>
              </a:spcAft>
              <a:buSzPts val="1840"/>
              <a:buNone/>
              <a:defRPr sz="1600" b="1"/>
            </a:lvl6pPr>
            <a:lvl7pPr marL="3200400" lvl="6" indent="-228600" algn="l">
              <a:spcBef>
                <a:spcPts val="600"/>
              </a:spcBef>
              <a:spcAft>
                <a:spcPts val="0"/>
              </a:spcAft>
              <a:buSzPts val="1840"/>
              <a:buNone/>
              <a:defRPr sz="1600" b="1"/>
            </a:lvl7pPr>
            <a:lvl8pPr marL="3657600" lvl="7" indent="-228600" algn="l">
              <a:spcBef>
                <a:spcPts val="600"/>
              </a:spcBef>
              <a:spcAft>
                <a:spcPts val="0"/>
              </a:spcAft>
              <a:buSzPts val="1840"/>
              <a:buNone/>
              <a:defRPr sz="1600" b="1"/>
            </a:lvl8pPr>
            <a:lvl9pPr marL="4114800" lvl="8" indent="-228600" algn="l">
              <a:spcBef>
                <a:spcPts val="600"/>
              </a:spcBef>
              <a:spcAft>
                <a:spcPts val="600"/>
              </a:spcAft>
              <a:buSzPts val="1840"/>
              <a:buNone/>
              <a:defRPr sz="1600" b="1"/>
            </a:lvl9pPr>
          </a:lstStyle>
          <a:p>
            <a:endParaRPr/>
          </a:p>
        </p:txBody>
      </p:sp>
      <p:sp>
        <p:nvSpPr>
          <p:cNvPr id="51" name="Google Shape;51;p23"/>
          <p:cNvSpPr txBox="1">
            <a:spLocks noGrp="1"/>
          </p:cNvSpPr>
          <p:nvPr>
            <p:ph type="body" idx="4"/>
          </p:nvPr>
        </p:nvSpPr>
        <p:spPr>
          <a:xfrm>
            <a:off x="6180670" y="3243262"/>
            <a:ext cx="4718304" cy="2632605"/>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52" name="Google Shape;52;p23"/>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3"/>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3"/>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55" name="Google Shape;55;p23"/>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6"/>
        <p:cNvGrpSpPr/>
        <p:nvPr/>
      </p:nvGrpSpPr>
      <p:grpSpPr>
        <a:xfrm>
          <a:off x="0" y="0"/>
          <a:ext cx="0" cy="0"/>
          <a:chOff x="0" y="0"/>
          <a:chExt cx="0" cy="0"/>
        </a:xfrm>
      </p:grpSpPr>
      <p:cxnSp>
        <p:nvCxnSpPr>
          <p:cNvPr id="57" name="Google Shape;57;p24"/>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58" name="Google Shape;58;p24"/>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4"/>
          <p:cNvSpPr txBox="1">
            <a:spLocks noGrp="1"/>
          </p:cNvSpPr>
          <p:nvPr>
            <p:ph type="body" idx="1"/>
          </p:nvPr>
        </p:nvSpPr>
        <p:spPr>
          <a:xfrm>
            <a:off x="1298448"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60" name="Google Shape;60;p24"/>
          <p:cNvSpPr txBox="1">
            <a:spLocks noGrp="1"/>
          </p:cNvSpPr>
          <p:nvPr>
            <p:ph type="body" idx="2"/>
          </p:nvPr>
        </p:nvSpPr>
        <p:spPr>
          <a:xfrm>
            <a:off x="6181344" y="2560320"/>
            <a:ext cx="4718304" cy="3310128"/>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61" name="Google Shape;61;p24"/>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4"/>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2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5"/>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5"/>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69" name="Google Shape;69;p25"/>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sp>
        <p:nvSpPr>
          <p:cNvPr id="71" name="Google Shape;71;p26"/>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6"/>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4"/>
        <p:cNvGrpSpPr/>
        <p:nvPr/>
      </p:nvGrpSpPr>
      <p:grpSpPr>
        <a:xfrm>
          <a:off x="0" y="0"/>
          <a:ext cx="0" cy="0"/>
          <a:chOff x="0" y="0"/>
          <a:chExt cx="0" cy="0"/>
        </a:xfrm>
      </p:grpSpPr>
      <p:sp>
        <p:nvSpPr>
          <p:cNvPr id="75" name="Google Shape;75;p27"/>
          <p:cNvSpPr txBox="1">
            <a:spLocks noGrp="1"/>
          </p:cNvSpPr>
          <p:nvPr>
            <p:ph type="title"/>
          </p:nvPr>
        </p:nvSpPr>
        <p:spPr>
          <a:xfrm>
            <a:off x="1293811" y="1388534"/>
            <a:ext cx="3718455"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400"/>
              <a:buFont typeface="Garamond"/>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7"/>
          <p:cNvSpPr txBox="1">
            <a:spLocks noGrp="1"/>
          </p:cNvSpPr>
          <p:nvPr>
            <p:ph type="body" idx="1"/>
          </p:nvPr>
        </p:nvSpPr>
        <p:spPr>
          <a:xfrm>
            <a:off x="5418668" y="982131"/>
            <a:ext cx="5469466" cy="4893735"/>
          </a:xfrm>
          <a:prstGeom prst="rect">
            <a:avLst/>
          </a:prstGeom>
          <a:noFill/>
          <a:ln>
            <a:noFill/>
          </a:ln>
        </p:spPr>
        <p:txBody>
          <a:bodyPr spcFirstLastPara="1" wrap="square" lIns="91425" tIns="45700" rIns="91425" bIns="45700" anchor="ctr" anchorCtr="0">
            <a:normAutofit/>
          </a:bodyPr>
          <a:lstStyle>
            <a:lvl1pPr marL="457200" lvl="0" indent="-360045" algn="l">
              <a:spcBef>
                <a:spcPts val="360"/>
              </a:spcBef>
              <a:spcAft>
                <a:spcPts val="0"/>
              </a:spcAft>
              <a:buSzPts val="2070"/>
              <a:buChar char="•"/>
              <a:defRPr/>
            </a:lvl1pPr>
            <a:lvl2pPr marL="914400" lvl="1" indent="-360044" algn="l">
              <a:spcBef>
                <a:spcPts val="600"/>
              </a:spcBef>
              <a:spcAft>
                <a:spcPts val="0"/>
              </a:spcAft>
              <a:buSzPts val="2070"/>
              <a:buChar char="•"/>
              <a:defRPr/>
            </a:lvl2pPr>
            <a:lvl3pPr marL="1371600" lvl="2" indent="-360044" algn="l">
              <a:spcBef>
                <a:spcPts val="600"/>
              </a:spcBef>
              <a:spcAft>
                <a:spcPts val="0"/>
              </a:spcAft>
              <a:buSzPts val="2070"/>
              <a:buChar char="•"/>
              <a:defRPr/>
            </a:lvl3pPr>
            <a:lvl4pPr marL="1828800" lvl="3" indent="-360044" algn="l">
              <a:spcBef>
                <a:spcPts val="600"/>
              </a:spcBef>
              <a:spcAft>
                <a:spcPts val="0"/>
              </a:spcAft>
              <a:buSzPts val="2070"/>
              <a:buChar char="•"/>
              <a:defRPr/>
            </a:lvl4pPr>
            <a:lvl5pPr marL="2286000" lvl="4" indent="-360045" algn="l">
              <a:spcBef>
                <a:spcPts val="600"/>
              </a:spcBef>
              <a:spcAft>
                <a:spcPts val="0"/>
              </a:spcAft>
              <a:buSzPts val="2070"/>
              <a:buChar char="•"/>
              <a:defRPr/>
            </a:lvl5pPr>
            <a:lvl6pPr marL="2743200" lvl="5" indent="-360045" algn="l">
              <a:spcBef>
                <a:spcPts val="600"/>
              </a:spcBef>
              <a:spcAft>
                <a:spcPts val="0"/>
              </a:spcAft>
              <a:buSzPts val="2070"/>
              <a:buChar char="•"/>
              <a:defRPr/>
            </a:lvl6pPr>
            <a:lvl7pPr marL="3200400" lvl="6" indent="-360045" algn="l">
              <a:spcBef>
                <a:spcPts val="600"/>
              </a:spcBef>
              <a:spcAft>
                <a:spcPts val="0"/>
              </a:spcAft>
              <a:buSzPts val="2070"/>
              <a:buChar char="•"/>
              <a:defRPr/>
            </a:lvl7pPr>
            <a:lvl8pPr marL="3657600" lvl="7" indent="-360045" algn="l">
              <a:spcBef>
                <a:spcPts val="600"/>
              </a:spcBef>
              <a:spcAft>
                <a:spcPts val="0"/>
              </a:spcAft>
              <a:buSzPts val="2070"/>
              <a:buChar char="•"/>
              <a:defRPr/>
            </a:lvl8pPr>
            <a:lvl9pPr marL="4114800" lvl="8" indent="-360045" algn="l">
              <a:spcBef>
                <a:spcPts val="600"/>
              </a:spcBef>
              <a:spcAft>
                <a:spcPts val="600"/>
              </a:spcAft>
              <a:buSzPts val="2070"/>
              <a:buChar char="•"/>
              <a:defRPr/>
            </a:lvl9pPr>
          </a:lstStyle>
          <a:p>
            <a:endParaRPr/>
          </a:p>
        </p:txBody>
      </p:sp>
      <p:sp>
        <p:nvSpPr>
          <p:cNvPr id="77" name="Google Shape;77;p27"/>
          <p:cNvSpPr txBox="1">
            <a:spLocks noGrp="1"/>
          </p:cNvSpPr>
          <p:nvPr>
            <p:ph type="body" idx="2"/>
          </p:nvPr>
        </p:nvSpPr>
        <p:spPr>
          <a:xfrm>
            <a:off x="1293811" y="3031065"/>
            <a:ext cx="3718455" cy="2438404"/>
          </a:xfrm>
          <a:prstGeom prst="rect">
            <a:avLst/>
          </a:prstGeom>
          <a:noFill/>
          <a:ln>
            <a:noFill/>
          </a:ln>
        </p:spPr>
        <p:txBody>
          <a:bodyPr spcFirstLastPara="1" wrap="square" lIns="91425" tIns="45700" rIns="91425" bIns="45700" anchor="t" anchorCtr="0">
            <a:normAutofit/>
          </a:bodyPr>
          <a:lstStyle>
            <a:lvl1pPr marL="457200" lvl="0" indent="-228600" algn="ctr">
              <a:spcBef>
                <a:spcPts val="320"/>
              </a:spcBef>
              <a:spcAft>
                <a:spcPts val="0"/>
              </a:spcAft>
              <a:buSzPts val="1840"/>
              <a:buNone/>
              <a:defRPr sz="16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78" name="Google Shape;78;p27"/>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7"/>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81" name="Google Shape;81;p27"/>
          <p:cNvCxnSpPr/>
          <p:nvPr/>
        </p:nvCxnSpPr>
        <p:spPr>
          <a:xfrm>
            <a:off x="1396169" y="2912533"/>
            <a:ext cx="35144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2"/>
        <p:cNvGrpSpPr/>
        <p:nvPr/>
      </p:nvGrpSpPr>
      <p:grpSpPr>
        <a:xfrm>
          <a:off x="0" y="0"/>
          <a:ext cx="0" cy="0"/>
          <a:chOff x="0" y="0"/>
          <a:chExt cx="0" cy="0"/>
        </a:xfrm>
      </p:grpSpPr>
      <p:sp>
        <p:nvSpPr>
          <p:cNvPr id="83" name="Google Shape;83;p28"/>
          <p:cNvSpPr txBox="1">
            <a:spLocks noGrp="1"/>
          </p:cNvSpPr>
          <p:nvPr>
            <p:ph type="title"/>
          </p:nvPr>
        </p:nvSpPr>
        <p:spPr>
          <a:xfrm>
            <a:off x="1295399" y="1883832"/>
            <a:ext cx="6241816"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800"/>
              <a:buFont typeface="Garamond"/>
              <a:buNone/>
              <a:defRPr sz="2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8"/>
          <p:cNvSpPr>
            <a:spLocks noGrp="1"/>
          </p:cNvSpPr>
          <p:nvPr>
            <p:ph type="pic" idx="2"/>
          </p:nvPr>
        </p:nvSpPr>
        <p:spPr>
          <a:xfrm>
            <a:off x="8094831" y="1041400"/>
            <a:ext cx="3063347" cy="4775200"/>
          </a:xfrm>
          <a:prstGeom prst="roundRect">
            <a:avLst>
              <a:gd name="adj" fmla="val 0"/>
            </a:avLst>
          </a:prstGeom>
          <a:noFill/>
          <a:ln w="57150" cap="flat" cmpd="thickThin">
            <a:solidFill>
              <a:srgbClr val="7F7F7F"/>
            </a:solidFill>
            <a:prstDash val="solid"/>
            <a:miter lim="800000"/>
            <a:headEnd type="none" w="sm" len="sm"/>
            <a:tailEnd type="none" w="sm" len="sm"/>
          </a:ln>
        </p:spPr>
      </p:sp>
      <p:sp>
        <p:nvSpPr>
          <p:cNvPr id="85" name="Google Shape;85;p28"/>
          <p:cNvSpPr txBox="1">
            <a:spLocks noGrp="1"/>
          </p:cNvSpPr>
          <p:nvPr>
            <p:ph type="body" idx="1"/>
          </p:nvPr>
        </p:nvSpPr>
        <p:spPr>
          <a:xfrm>
            <a:off x="1295399" y="3255432"/>
            <a:ext cx="6241816" cy="1828800"/>
          </a:xfrm>
          <a:prstGeom prst="rect">
            <a:avLst/>
          </a:prstGeom>
          <a:noFill/>
          <a:ln>
            <a:noFill/>
          </a:ln>
        </p:spPr>
        <p:txBody>
          <a:bodyPr spcFirstLastPara="1" wrap="square" lIns="91425" tIns="45700" rIns="91425" bIns="45700" anchor="t" anchorCtr="0">
            <a:normAutofit/>
          </a:bodyPr>
          <a:lstStyle>
            <a:lvl1pPr marL="457200" lvl="0" indent="-228600" algn="ctr">
              <a:spcBef>
                <a:spcPts val="360"/>
              </a:spcBef>
              <a:spcAft>
                <a:spcPts val="0"/>
              </a:spcAft>
              <a:buSzPts val="2070"/>
              <a:buNone/>
              <a:defRPr sz="1800"/>
            </a:lvl1pPr>
            <a:lvl2pPr marL="914400" lvl="1" indent="-228600" algn="l">
              <a:spcBef>
                <a:spcPts val="600"/>
              </a:spcBef>
              <a:spcAft>
                <a:spcPts val="0"/>
              </a:spcAft>
              <a:buSzPts val="1380"/>
              <a:buNone/>
              <a:defRPr sz="1200"/>
            </a:lvl2pPr>
            <a:lvl3pPr marL="1371600" lvl="2" indent="-228600" algn="l">
              <a:spcBef>
                <a:spcPts val="600"/>
              </a:spcBef>
              <a:spcAft>
                <a:spcPts val="0"/>
              </a:spcAft>
              <a:buSzPts val="1150"/>
              <a:buNone/>
              <a:defRPr sz="1000"/>
            </a:lvl3pPr>
            <a:lvl4pPr marL="1828800" lvl="3" indent="-228600" algn="l">
              <a:spcBef>
                <a:spcPts val="600"/>
              </a:spcBef>
              <a:spcAft>
                <a:spcPts val="0"/>
              </a:spcAft>
              <a:buSzPts val="1035"/>
              <a:buNone/>
              <a:defRPr sz="900"/>
            </a:lvl4pPr>
            <a:lvl5pPr marL="2286000" lvl="4" indent="-228600" algn="l">
              <a:spcBef>
                <a:spcPts val="600"/>
              </a:spcBef>
              <a:spcAft>
                <a:spcPts val="0"/>
              </a:spcAft>
              <a:buSzPts val="1035"/>
              <a:buNone/>
              <a:defRPr sz="900"/>
            </a:lvl5pPr>
            <a:lvl6pPr marL="2743200" lvl="5" indent="-228600" algn="l">
              <a:spcBef>
                <a:spcPts val="600"/>
              </a:spcBef>
              <a:spcAft>
                <a:spcPts val="0"/>
              </a:spcAft>
              <a:buSzPts val="1035"/>
              <a:buNone/>
              <a:defRPr sz="900"/>
            </a:lvl6pPr>
            <a:lvl7pPr marL="3200400" lvl="6" indent="-228600" algn="l">
              <a:spcBef>
                <a:spcPts val="600"/>
              </a:spcBef>
              <a:spcAft>
                <a:spcPts val="0"/>
              </a:spcAft>
              <a:buSzPts val="1035"/>
              <a:buNone/>
              <a:defRPr sz="900"/>
            </a:lvl7pPr>
            <a:lvl8pPr marL="3657600" lvl="7" indent="-228600" algn="l">
              <a:spcBef>
                <a:spcPts val="600"/>
              </a:spcBef>
              <a:spcAft>
                <a:spcPts val="0"/>
              </a:spcAft>
              <a:buSzPts val="1035"/>
              <a:buNone/>
              <a:defRPr sz="900"/>
            </a:lvl8pPr>
            <a:lvl9pPr marL="4114800" lvl="8" indent="-228600" algn="l">
              <a:spcBef>
                <a:spcPts val="600"/>
              </a:spcBef>
              <a:spcAft>
                <a:spcPts val="600"/>
              </a:spcAft>
              <a:buSzPts val="1035"/>
              <a:buNone/>
              <a:defRPr sz="900"/>
            </a:lvl9pPr>
          </a:lstStyle>
          <a:p>
            <a:endParaRPr/>
          </a:p>
        </p:txBody>
      </p:sp>
      <p:sp>
        <p:nvSpPr>
          <p:cNvPr id="86" name="Google Shape;86;p28"/>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8"/>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9"/>
        <p:cNvGrpSpPr/>
        <p:nvPr/>
      </p:nvGrpSpPr>
      <p:grpSpPr>
        <a:xfrm>
          <a:off x="0" y="0"/>
          <a:ext cx="0" cy="0"/>
          <a:chOff x="0" y="0"/>
          <a:chExt cx="0" cy="0"/>
        </a:xfrm>
      </p:grpSpPr>
      <p:grpSp>
        <p:nvGrpSpPr>
          <p:cNvPr id="10" name="Google Shape;10;p19"/>
          <p:cNvGrpSpPr/>
          <p:nvPr/>
        </p:nvGrpSpPr>
        <p:grpSpPr>
          <a:xfrm>
            <a:off x="-15736" y="0"/>
            <a:ext cx="12229962" cy="6856214"/>
            <a:chOff x="-15736" y="0"/>
            <a:chExt cx="12229962" cy="6856214"/>
          </a:xfrm>
        </p:grpSpPr>
        <p:pic>
          <p:nvPicPr>
            <p:cNvPr id="11" name="Google Shape;11;p19" descr="HD-PanelContent.png"/>
            <p:cNvPicPr preferRelativeResize="0"/>
            <p:nvPr/>
          </p:nvPicPr>
          <p:blipFill rotWithShape="1">
            <a:blip r:embed="rId20">
              <a:alphaModFix/>
            </a:blip>
            <a:srcRect/>
            <a:stretch/>
          </p:blipFill>
          <p:spPr>
            <a:xfrm>
              <a:off x="0" y="0"/>
              <a:ext cx="12188825" cy="6856214"/>
            </a:xfrm>
            <a:prstGeom prst="rect">
              <a:avLst/>
            </a:prstGeom>
            <a:noFill/>
            <a:ln>
              <a:noFill/>
            </a:ln>
          </p:spPr>
        </p:pic>
        <p:sp>
          <p:nvSpPr>
            <p:cNvPr id="12" name="Google Shape;12;p19"/>
            <p:cNvSpPr/>
            <p:nvPr/>
          </p:nvSpPr>
          <p:spPr>
            <a:xfrm>
              <a:off x="608012" y="609600"/>
              <a:ext cx="10972800" cy="5638800"/>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19" descr="HDRibbonContent-UniformTrim.png"/>
            <p:cNvPicPr preferRelativeResize="0"/>
            <p:nvPr/>
          </p:nvPicPr>
          <p:blipFill rotWithShape="1">
            <a:blip r:embed="rId21">
              <a:alphaModFix/>
            </a:blip>
            <a:srcRect/>
            <a:stretch/>
          </p:blipFill>
          <p:spPr>
            <a:xfrm>
              <a:off x="-15736" y="3153832"/>
              <a:ext cx="777240" cy="606425"/>
            </a:xfrm>
            <a:prstGeom prst="rect">
              <a:avLst/>
            </a:prstGeom>
            <a:noFill/>
            <a:ln>
              <a:noFill/>
            </a:ln>
          </p:spPr>
        </p:pic>
        <p:pic>
          <p:nvPicPr>
            <p:cNvPr id="14" name="Google Shape;14;p19" descr="HDRibbonContent-UniformTrim.png"/>
            <p:cNvPicPr preferRelativeResize="0"/>
            <p:nvPr/>
          </p:nvPicPr>
          <p:blipFill rotWithShape="1">
            <a:blip r:embed="rId21">
              <a:alphaModFix/>
            </a:blip>
            <a:srcRect/>
            <a:stretch/>
          </p:blipFill>
          <p:spPr>
            <a:xfrm>
              <a:off x="11436986" y="3153832"/>
              <a:ext cx="777240" cy="606425"/>
            </a:xfrm>
            <a:prstGeom prst="rect">
              <a:avLst/>
            </a:prstGeom>
            <a:noFill/>
            <a:ln>
              <a:noFill/>
            </a:ln>
          </p:spPr>
        </p:pic>
      </p:grpSp>
      <p:sp>
        <p:nvSpPr>
          <p:cNvPr id="15" name="Google Shape;15;p19"/>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6" name="Google Shape;16;p19"/>
          <p:cNvSpPr txBox="1">
            <a:spLocks noGrp="1"/>
          </p:cNvSpPr>
          <p:nvPr>
            <p:ph type="body" idx="1"/>
          </p:nvPr>
        </p:nvSpPr>
        <p:spPr>
          <a:xfrm>
            <a:off x="1295401" y="2556932"/>
            <a:ext cx="9601196" cy="3318936"/>
          </a:xfrm>
          <a:prstGeom prst="rect">
            <a:avLst/>
          </a:prstGeom>
          <a:noFill/>
          <a:ln>
            <a:noFill/>
          </a:ln>
        </p:spPr>
        <p:txBody>
          <a:bodyPr spcFirstLastPara="1" wrap="square" lIns="91425" tIns="45700" rIns="91425" bIns="45700" anchor="t" anchorCtr="0">
            <a:normAutofit/>
          </a:bodyPr>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7" name="Google Shape;17;p19"/>
          <p:cNvSpPr txBox="1">
            <a:spLocks noGrp="1"/>
          </p:cNvSpPr>
          <p:nvPr>
            <p:ph type="dt" idx="10"/>
          </p:nvPr>
        </p:nvSpPr>
        <p:spPr>
          <a:xfrm>
            <a:off x="8677501" y="5969000"/>
            <a:ext cx="1600200" cy="2794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8" name="Google Shape;18;p19"/>
          <p:cNvSpPr txBox="1">
            <a:spLocks noGrp="1"/>
          </p:cNvSpPr>
          <p:nvPr>
            <p:ph type="ftr" idx="11"/>
          </p:nvPr>
        </p:nvSpPr>
        <p:spPr>
          <a:xfrm>
            <a:off x="1295401" y="5969000"/>
            <a:ext cx="7305900" cy="2794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9" name="Google Shape;19;p1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1"/>
          <p:cNvSpPr txBox="1">
            <a:spLocks noGrp="1"/>
          </p:cNvSpPr>
          <p:nvPr>
            <p:ph type="ctrTitle"/>
          </p:nvPr>
        </p:nvSpPr>
        <p:spPr>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262626"/>
              </a:buClr>
              <a:buSzPts val="5400"/>
              <a:buFont typeface="Garamond"/>
              <a:buNone/>
            </a:pPr>
            <a:r>
              <a:rPr lang="en-US" dirty="0"/>
              <a:t>Craft of Research</a:t>
            </a:r>
            <a:endParaRPr dirty="0"/>
          </a:p>
        </p:txBody>
      </p:sp>
      <p:sp>
        <p:nvSpPr>
          <p:cNvPr id="156" name="Google Shape;156;p1"/>
          <p:cNvSpPr txBox="1">
            <a:spLocks noGrp="1"/>
          </p:cNvSpPr>
          <p:nvPr>
            <p:ph type="subTitle" idx="1"/>
          </p:nvPr>
        </p:nvSpPr>
        <p:spPr>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2415"/>
              <a:buNone/>
            </a:pPr>
            <a:r>
              <a:rPr lang="en-US" dirty="0"/>
              <a:t>Week 3: Literature Reviews and Methodologies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A049D8-1D93-B753-0331-13A12EE8DD84}"/>
              </a:ext>
            </a:extLst>
          </p:cNvPr>
          <p:cNvSpPr>
            <a:spLocks noGrp="1"/>
          </p:cNvSpPr>
          <p:nvPr>
            <p:ph type="body" idx="1"/>
          </p:nvPr>
        </p:nvSpPr>
        <p:spPr/>
        <p:txBody>
          <a:bodyPr/>
          <a:lstStyle/>
          <a:p>
            <a:pPr marL="97155" indent="0">
              <a:buNone/>
            </a:pPr>
            <a:r>
              <a:rPr lang="en-US" b="1" dirty="0"/>
              <a:t>     By reading these studies, I can now say:</a:t>
            </a:r>
            <a:endParaRPr lang="en-US" dirty="0"/>
          </a:p>
          <a:p>
            <a:r>
              <a:rPr lang="en-US" dirty="0"/>
              <a:t>We already know VR might help reduce anxiety.</a:t>
            </a:r>
          </a:p>
          <a:p>
            <a:r>
              <a:rPr lang="en-US" dirty="0"/>
              <a:t>But we don’t know much about how VR works for adult patients before major surgeries.</a:t>
            </a:r>
          </a:p>
          <a:p>
            <a:r>
              <a:rPr lang="en-US" dirty="0"/>
              <a:t>This is the gap I want to study.</a:t>
            </a:r>
          </a:p>
          <a:p>
            <a:r>
              <a:rPr lang="en-US" dirty="0"/>
              <a:t>Now my research connects to existing knowledge — I’m not starting from zero; I’m building on what others have done and adding something new.</a:t>
            </a:r>
          </a:p>
        </p:txBody>
      </p:sp>
      <p:sp>
        <p:nvSpPr>
          <p:cNvPr id="4" name="Google Shape;198;p6">
            <a:extLst>
              <a:ext uri="{FF2B5EF4-FFF2-40B4-BE49-F238E27FC236}">
                <a16:creationId xmlns:a16="http://schemas.microsoft.com/office/drawing/2014/main" id="{71CB3522-7831-97C4-02CB-DCF8F2C8B405}"/>
              </a:ext>
            </a:extLst>
          </p:cNvPr>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rmAutofit/>
          </a:bodyPr>
          <a:lstStyle/>
          <a:p>
            <a:pPr lvl="0">
              <a:buSzPts val="4400"/>
            </a:pPr>
            <a:r>
              <a:rPr lang="en-US" dirty="0"/>
              <a:t>Identifying the Research Gap</a:t>
            </a:r>
            <a:endParaRPr dirty="0"/>
          </a:p>
        </p:txBody>
      </p:sp>
    </p:spTree>
    <p:extLst>
      <p:ext uri="{BB962C8B-B14F-4D97-AF65-F5344CB8AC3E}">
        <p14:creationId xmlns:p14="http://schemas.microsoft.com/office/powerpoint/2010/main" val="1176555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a:extLst>
            <a:ext uri="{FF2B5EF4-FFF2-40B4-BE49-F238E27FC236}">
              <a16:creationId xmlns:a16="http://schemas.microsoft.com/office/drawing/2014/main" id="{6E64BEEC-D015-B56D-E537-D39E1666E312}"/>
            </a:ext>
          </a:extLst>
        </p:cNvPr>
        <p:cNvGrpSpPr/>
        <p:nvPr/>
      </p:nvGrpSpPr>
      <p:grpSpPr>
        <a:xfrm>
          <a:off x="0" y="0"/>
          <a:ext cx="0" cy="0"/>
          <a:chOff x="0" y="0"/>
          <a:chExt cx="0" cy="0"/>
        </a:xfrm>
      </p:grpSpPr>
      <p:sp>
        <p:nvSpPr>
          <p:cNvPr id="198" name="Google Shape;198;p6">
            <a:extLst>
              <a:ext uri="{FF2B5EF4-FFF2-40B4-BE49-F238E27FC236}">
                <a16:creationId xmlns:a16="http://schemas.microsoft.com/office/drawing/2014/main" id="{D5D7B796-84DE-08D5-ED00-9F222253C049}"/>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dirty="0"/>
              <a:t>Literature Review Key Objectives</a:t>
            </a:r>
            <a:endParaRPr dirty="0"/>
          </a:p>
        </p:txBody>
      </p:sp>
      <p:sp>
        <p:nvSpPr>
          <p:cNvPr id="199" name="Google Shape;199;p6">
            <a:extLst>
              <a:ext uri="{FF2B5EF4-FFF2-40B4-BE49-F238E27FC236}">
                <a16:creationId xmlns:a16="http://schemas.microsoft.com/office/drawing/2014/main" id="{A9A7623B-040B-1F38-B189-9513AA4C9C86}"/>
              </a:ext>
            </a:extLst>
          </p:cNvPr>
          <p:cNvSpPr txBox="1">
            <a:spLocks noGrp="1"/>
          </p:cNvSpPr>
          <p:nvPr>
            <p:ph type="body" idx="1"/>
          </p:nvPr>
        </p:nvSpPr>
        <p:spPr>
          <a:xfrm>
            <a:off x="1295401" y="2422832"/>
            <a:ext cx="9601200" cy="3318900"/>
          </a:xfrm>
          <a:prstGeom prst="rect">
            <a:avLst/>
          </a:prstGeom>
          <a:noFill/>
          <a:ln>
            <a:noFill/>
          </a:ln>
        </p:spPr>
        <p:txBody>
          <a:bodyPr spcFirstLastPara="1" wrap="square" lIns="91425" tIns="45700" rIns="91425" bIns="45700" anchor="t" anchorCtr="0">
            <a:noAutofit/>
          </a:bodyPr>
          <a:lstStyle/>
          <a:p>
            <a:pPr marL="457200" lvl="0" indent="-438150" algn="l" rtl="0">
              <a:spcBef>
                <a:spcPts val="0"/>
              </a:spcBef>
              <a:spcAft>
                <a:spcPts val="0"/>
              </a:spcAft>
              <a:buSzPts val="3380"/>
              <a:buFont typeface="Garamond"/>
              <a:buAutoNum type="arabicPeriod"/>
            </a:pPr>
            <a:r>
              <a:rPr lang="en-US" sz="2900" dirty="0"/>
              <a:t>Gain and maintain readers’ attention</a:t>
            </a:r>
            <a:endParaRPr sz="2100" dirty="0"/>
          </a:p>
          <a:p>
            <a:pPr marL="457200" lvl="0" indent="-438150" algn="l" rtl="0">
              <a:spcBef>
                <a:spcPts val="1240"/>
              </a:spcBef>
              <a:spcAft>
                <a:spcPts val="0"/>
              </a:spcAft>
              <a:buSzPts val="3380"/>
              <a:buFont typeface="Garamond"/>
              <a:buAutoNum type="arabicPeriod"/>
            </a:pPr>
            <a:r>
              <a:rPr lang="en-US" sz="2900" dirty="0"/>
              <a:t>Demonstrate knowledge on topic </a:t>
            </a:r>
            <a:endParaRPr sz="2100" dirty="0"/>
          </a:p>
          <a:p>
            <a:pPr marL="457200" lvl="0" indent="-438150" algn="l" rtl="0">
              <a:spcBef>
                <a:spcPts val="1240"/>
              </a:spcBef>
              <a:spcAft>
                <a:spcPts val="0"/>
              </a:spcAft>
              <a:buSzPts val="3380"/>
              <a:buFont typeface="Garamond"/>
              <a:buAutoNum type="arabicPeriod"/>
            </a:pPr>
            <a:r>
              <a:rPr lang="en-US" sz="2900" dirty="0"/>
              <a:t>Claim the relevance of your chosen topic </a:t>
            </a:r>
            <a:endParaRPr sz="2100" dirty="0"/>
          </a:p>
          <a:p>
            <a:pPr marL="457200" lvl="0" indent="-438150" algn="l" rtl="0">
              <a:spcBef>
                <a:spcPts val="1240"/>
              </a:spcBef>
              <a:spcAft>
                <a:spcPts val="0"/>
              </a:spcAft>
              <a:buSzPts val="3380"/>
              <a:buFont typeface="Garamond"/>
              <a:buAutoNum type="arabicPeriod"/>
            </a:pPr>
            <a:r>
              <a:rPr lang="en-US" sz="2900" dirty="0"/>
              <a:t>Identify an area that needs to be addressed by research (gap in knowledge)</a:t>
            </a:r>
            <a:endParaRPr sz="2100" dirty="0"/>
          </a:p>
          <a:p>
            <a:pPr marL="457200" lvl="0" indent="-457200" algn="l" rtl="0">
              <a:spcBef>
                <a:spcPts val="1240"/>
              </a:spcBef>
              <a:spcAft>
                <a:spcPts val="0"/>
              </a:spcAft>
              <a:buSzPts val="3680"/>
              <a:buFont typeface="Garamond"/>
              <a:buAutoNum type="arabicPeriod"/>
            </a:pPr>
            <a:r>
              <a:rPr lang="en-US" sz="2900" dirty="0"/>
              <a:t>Introduce present research</a:t>
            </a:r>
            <a:r>
              <a:rPr lang="en-US" sz="3200" dirty="0"/>
              <a:t> </a:t>
            </a:r>
            <a:endParaRPr dirty="0"/>
          </a:p>
        </p:txBody>
      </p:sp>
    </p:spTree>
    <p:extLst>
      <p:ext uri="{BB962C8B-B14F-4D97-AF65-F5344CB8AC3E}">
        <p14:creationId xmlns:p14="http://schemas.microsoft.com/office/powerpoint/2010/main" val="3649169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a:extLst>
            <a:ext uri="{FF2B5EF4-FFF2-40B4-BE49-F238E27FC236}">
              <a16:creationId xmlns:a16="http://schemas.microsoft.com/office/drawing/2014/main" id="{43BD7C5B-5016-1347-955E-610931D4509C}"/>
            </a:ext>
          </a:extLst>
        </p:cNvPr>
        <p:cNvGrpSpPr/>
        <p:nvPr/>
      </p:nvGrpSpPr>
      <p:grpSpPr>
        <a:xfrm>
          <a:off x="0" y="0"/>
          <a:ext cx="0" cy="0"/>
          <a:chOff x="0" y="0"/>
          <a:chExt cx="0" cy="0"/>
        </a:xfrm>
      </p:grpSpPr>
      <p:sp>
        <p:nvSpPr>
          <p:cNvPr id="198" name="Google Shape;198;p6">
            <a:extLst>
              <a:ext uri="{FF2B5EF4-FFF2-40B4-BE49-F238E27FC236}">
                <a16:creationId xmlns:a16="http://schemas.microsoft.com/office/drawing/2014/main" id="{6E9EFB46-ED67-37B2-FDA2-3A8E04C1050A}"/>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dirty="0"/>
              <a:t>Literature Review Key Objectives</a:t>
            </a:r>
            <a:endParaRPr dirty="0"/>
          </a:p>
        </p:txBody>
      </p:sp>
      <p:sp>
        <p:nvSpPr>
          <p:cNvPr id="199" name="Google Shape;199;p6">
            <a:extLst>
              <a:ext uri="{FF2B5EF4-FFF2-40B4-BE49-F238E27FC236}">
                <a16:creationId xmlns:a16="http://schemas.microsoft.com/office/drawing/2014/main" id="{C5B1F570-38C9-AB9A-B1E5-B6A2161AE058}"/>
              </a:ext>
            </a:extLst>
          </p:cNvPr>
          <p:cNvSpPr txBox="1">
            <a:spLocks noGrp="1"/>
          </p:cNvSpPr>
          <p:nvPr>
            <p:ph type="body" idx="1"/>
          </p:nvPr>
        </p:nvSpPr>
        <p:spPr>
          <a:xfrm>
            <a:off x="1295401" y="2422832"/>
            <a:ext cx="9601200" cy="3318900"/>
          </a:xfrm>
          <a:prstGeom prst="rect">
            <a:avLst/>
          </a:prstGeom>
          <a:noFill/>
          <a:ln>
            <a:noFill/>
          </a:ln>
        </p:spPr>
        <p:txBody>
          <a:bodyPr spcFirstLastPara="1" wrap="square" lIns="91425" tIns="45700" rIns="91425" bIns="45700" anchor="t" anchorCtr="0">
            <a:noAutofit/>
          </a:bodyPr>
          <a:lstStyle/>
          <a:p>
            <a:pPr marL="457200" lvl="0" indent="-438150" algn="l" rtl="0">
              <a:spcBef>
                <a:spcPts val="0"/>
              </a:spcBef>
              <a:spcAft>
                <a:spcPts val="0"/>
              </a:spcAft>
              <a:buSzPts val="3380"/>
              <a:buFont typeface="Garamond"/>
              <a:buAutoNum type="arabicPeriod"/>
            </a:pPr>
            <a:r>
              <a:rPr lang="en-US" sz="2900" dirty="0"/>
              <a:t>Gain and maintain readers’ attention</a:t>
            </a:r>
            <a:endParaRPr sz="2100" dirty="0"/>
          </a:p>
          <a:p>
            <a:pPr marL="457200" lvl="0" indent="-438150" algn="l" rtl="0">
              <a:spcBef>
                <a:spcPts val="1240"/>
              </a:spcBef>
              <a:spcAft>
                <a:spcPts val="0"/>
              </a:spcAft>
              <a:buSzPts val="3380"/>
              <a:buFont typeface="Garamond"/>
              <a:buAutoNum type="arabicPeriod"/>
            </a:pPr>
            <a:r>
              <a:rPr lang="en-US" sz="2900" dirty="0"/>
              <a:t>Demonstrate knowledge on topic </a:t>
            </a:r>
            <a:endParaRPr sz="2100" dirty="0"/>
          </a:p>
          <a:p>
            <a:pPr marL="457200" lvl="0" indent="-438150" algn="l" rtl="0">
              <a:spcBef>
                <a:spcPts val="1240"/>
              </a:spcBef>
              <a:spcAft>
                <a:spcPts val="0"/>
              </a:spcAft>
              <a:buSzPts val="3380"/>
              <a:buFont typeface="Garamond"/>
              <a:buAutoNum type="arabicPeriod"/>
            </a:pPr>
            <a:r>
              <a:rPr lang="en-US" sz="2900" dirty="0"/>
              <a:t>Claim the relevance of your chosen topic </a:t>
            </a:r>
            <a:endParaRPr sz="2100" dirty="0"/>
          </a:p>
          <a:p>
            <a:pPr marL="457200" lvl="0" indent="-438150" algn="l" rtl="0">
              <a:spcBef>
                <a:spcPts val="1240"/>
              </a:spcBef>
              <a:spcAft>
                <a:spcPts val="0"/>
              </a:spcAft>
              <a:buSzPts val="3380"/>
              <a:buFont typeface="Garamond"/>
              <a:buAutoNum type="arabicPeriod"/>
            </a:pPr>
            <a:r>
              <a:rPr lang="en-US" sz="2900" dirty="0"/>
              <a:t>Identify an area that needs to be addressed by research (gap in knowledge)</a:t>
            </a:r>
            <a:endParaRPr sz="2100" dirty="0"/>
          </a:p>
          <a:p>
            <a:pPr marL="457200" lvl="0" indent="-457200" algn="l" rtl="0">
              <a:spcBef>
                <a:spcPts val="1240"/>
              </a:spcBef>
              <a:spcAft>
                <a:spcPts val="0"/>
              </a:spcAft>
              <a:buSzPts val="3680"/>
              <a:buFont typeface="Garamond"/>
              <a:buAutoNum type="arabicPeriod"/>
            </a:pPr>
            <a:r>
              <a:rPr lang="en-US" sz="2900" dirty="0"/>
              <a:t>Introduce present research</a:t>
            </a:r>
            <a:r>
              <a:rPr lang="en-US" sz="3200" dirty="0"/>
              <a:t> </a:t>
            </a:r>
            <a:endParaRPr dirty="0"/>
          </a:p>
        </p:txBody>
      </p:sp>
    </p:spTree>
    <p:extLst>
      <p:ext uri="{BB962C8B-B14F-4D97-AF65-F5344CB8AC3E}">
        <p14:creationId xmlns:p14="http://schemas.microsoft.com/office/powerpoint/2010/main" val="3616013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a:extLst>
            <a:ext uri="{FF2B5EF4-FFF2-40B4-BE49-F238E27FC236}">
              <a16:creationId xmlns:a16="http://schemas.microsoft.com/office/drawing/2014/main" id="{27715CC9-7D41-5494-1449-021F46DA0B27}"/>
            </a:ext>
          </a:extLst>
        </p:cNvPr>
        <p:cNvGrpSpPr/>
        <p:nvPr/>
      </p:nvGrpSpPr>
      <p:grpSpPr>
        <a:xfrm>
          <a:off x="0" y="0"/>
          <a:ext cx="0" cy="0"/>
          <a:chOff x="0" y="0"/>
          <a:chExt cx="0" cy="0"/>
        </a:xfrm>
      </p:grpSpPr>
      <p:sp>
        <p:nvSpPr>
          <p:cNvPr id="198" name="Google Shape;198;p6">
            <a:extLst>
              <a:ext uri="{FF2B5EF4-FFF2-40B4-BE49-F238E27FC236}">
                <a16:creationId xmlns:a16="http://schemas.microsoft.com/office/drawing/2014/main" id="{1D7E2FC2-468A-D933-AA94-6B31DDB5FBAF}"/>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lgn="l">
              <a:buSzPts val="4400"/>
            </a:pPr>
            <a:r>
              <a:rPr lang="en-US" sz="3000" dirty="0"/>
              <a:t>Topic: </a:t>
            </a:r>
            <a:r>
              <a:rPr lang="en-US" sz="3000" b="1" dirty="0"/>
              <a:t>How does VR help reduce anxiety before surgery?</a:t>
            </a:r>
            <a:endParaRPr sz="3000" b="1" dirty="0"/>
          </a:p>
        </p:txBody>
      </p:sp>
      <p:sp>
        <p:nvSpPr>
          <p:cNvPr id="11" name="Google Shape;199;p6">
            <a:extLst>
              <a:ext uri="{FF2B5EF4-FFF2-40B4-BE49-F238E27FC236}">
                <a16:creationId xmlns:a16="http://schemas.microsoft.com/office/drawing/2014/main" id="{62928399-205A-C2AE-0D19-0A9632BF57B8}"/>
              </a:ext>
            </a:extLst>
          </p:cNvPr>
          <p:cNvSpPr txBox="1">
            <a:spLocks noGrp="1"/>
          </p:cNvSpPr>
          <p:nvPr>
            <p:ph type="body" idx="1"/>
          </p:nvPr>
        </p:nvSpPr>
        <p:spPr>
          <a:xfrm>
            <a:off x="1295401" y="2422832"/>
            <a:ext cx="9601200" cy="3318900"/>
          </a:xfrm>
          <a:prstGeom prst="rect">
            <a:avLst/>
          </a:prstGeom>
          <a:noFill/>
          <a:ln>
            <a:noFill/>
          </a:ln>
        </p:spPr>
        <p:txBody>
          <a:bodyPr spcFirstLastPara="1" wrap="square" lIns="91425" tIns="45700" rIns="91425" bIns="45700" anchor="t" anchorCtr="0">
            <a:noAutofit/>
          </a:bodyPr>
          <a:lstStyle/>
          <a:p>
            <a:pPr marL="457200" lvl="0" indent="-438150" algn="l" rtl="0">
              <a:spcBef>
                <a:spcPts val="0"/>
              </a:spcBef>
              <a:spcAft>
                <a:spcPts val="0"/>
              </a:spcAft>
              <a:buSzPts val="3380"/>
              <a:buFont typeface="Garamond"/>
              <a:buAutoNum type="arabicPeriod"/>
            </a:pPr>
            <a:r>
              <a:rPr lang="en-US" sz="2900" dirty="0"/>
              <a:t>Gain and maintain readers’ attention</a:t>
            </a:r>
          </a:p>
          <a:p>
            <a:pPr marL="457200" lvl="0" indent="-438150" algn="l" rtl="0">
              <a:spcBef>
                <a:spcPts val="0"/>
              </a:spcBef>
              <a:spcAft>
                <a:spcPts val="0"/>
              </a:spcAft>
              <a:buSzPts val="3380"/>
              <a:buFont typeface="Garamond"/>
              <a:buAutoNum type="arabicPeriod"/>
            </a:pPr>
            <a:endParaRPr lang="en-US" sz="2900" dirty="0"/>
          </a:p>
          <a:p>
            <a:pPr marL="19050" lvl="0" indent="0">
              <a:spcBef>
                <a:spcPts val="0"/>
              </a:spcBef>
              <a:buSzPts val="3380"/>
              <a:buNone/>
            </a:pPr>
            <a:r>
              <a:rPr lang="en-US" dirty="0"/>
              <a:t>Start with an engaging statement:</a:t>
            </a:r>
            <a:br>
              <a:rPr lang="en-US" dirty="0"/>
            </a:br>
            <a:r>
              <a:rPr lang="en-US" i="1" dirty="0"/>
              <a:t>"Each year, millions of patients experience high levels of anxiety before surgery, which can negatively impact their recovery and outcomes."</a:t>
            </a:r>
            <a:endParaRPr dirty="0"/>
          </a:p>
        </p:txBody>
      </p:sp>
    </p:spTree>
    <p:extLst>
      <p:ext uri="{BB962C8B-B14F-4D97-AF65-F5344CB8AC3E}">
        <p14:creationId xmlns:p14="http://schemas.microsoft.com/office/powerpoint/2010/main" val="4130905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7">
          <a:extLst>
            <a:ext uri="{FF2B5EF4-FFF2-40B4-BE49-F238E27FC236}">
              <a16:creationId xmlns:a16="http://schemas.microsoft.com/office/drawing/2014/main" id="{C0233036-5505-6B4E-6924-53591B5B71CA}"/>
            </a:ext>
          </a:extLst>
        </p:cNvPr>
        <p:cNvGrpSpPr/>
        <p:nvPr/>
      </p:nvGrpSpPr>
      <p:grpSpPr>
        <a:xfrm>
          <a:off x="0" y="0"/>
          <a:ext cx="0" cy="0"/>
          <a:chOff x="0" y="0"/>
          <a:chExt cx="0" cy="0"/>
        </a:xfrm>
      </p:grpSpPr>
      <p:sp>
        <p:nvSpPr>
          <p:cNvPr id="198" name="Google Shape;198;p6">
            <a:extLst>
              <a:ext uri="{FF2B5EF4-FFF2-40B4-BE49-F238E27FC236}">
                <a16:creationId xmlns:a16="http://schemas.microsoft.com/office/drawing/2014/main" id="{7EFD461A-BBB2-7779-E34C-D5372B84C2E3}"/>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lgn="l">
              <a:buSzPts val="4400"/>
            </a:pPr>
            <a:r>
              <a:rPr lang="en-US" sz="3000" dirty="0"/>
              <a:t>Topic: </a:t>
            </a:r>
            <a:r>
              <a:rPr lang="en-US" sz="3000" b="1" dirty="0"/>
              <a:t>How does VR help reduce anxiety before surgery?</a:t>
            </a:r>
            <a:endParaRPr sz="3000" b="1" dirty="0"/>
          </a:p>
        </p:txBody>
      </p:sp>
      <p:sp>
        <p:nvSpPr>
          <p:cNvPr id="11" name="Google Shape;199;p6">
            <a:extLst>
              <a:ext uri="{FF2B5EF4-FFF2-40B4-BE49-F238E27FC236}">
                <a16:creationId xmlns:a16="http://schemas.microsoft.com/office/drawing/2014/main" id="{605C997B-52CC-F9D7-CA8E-9BB5FBA618CA}"/>
              </a:ext>
            </a:extLst>
          </p:cNvPr>
          <p:cNvSpPr txBox="1">
            <a:spLocks noGrp="1"/>
          </p:cNvSpPr>
          <p:nvPr>
            <p:ph type="body" idx="1"/>
          </p:nvPr>
        </p:nvSpPr>
        <p:spPr>
          <a:xfrm>
            <a:off x="1295401" y="2422832"/>
            <a:ext cx="9601200" cy="3318900"/>
          </a:xfrm>
          <a:prstGeom prst="rect">
            <a:avLst/>
          </a:prstGeom>
          <a:noFill/>
          <a:ln>
            <a:noFill/>
          </a:ln>
        </p:spPr>
        <p:txBody>
          <a:bodyPr spcFirstLastPara="1" wrap="square" lIns="91425" tIns="45700" rIns="91425" bIns="45700" anchor="t" anchorCtr="0">
            <a:noAutofit/>
          </a:bodyPr>
          <a:lstStyle/>
          <a:p>
            <a:pPr marL="19050" lvl="0" indent="0">
              <a:spcBef>
                <a:spcPts val="1240"/>
              </a:spcBef>
              <a:buSzPts val="3380"/>
              <a:buNone/>
            </a:pPr>
            <a:r>
              <a:rPr lang="en-US" sz="3500" dirty="0">
                <a:solidFill>
                  <a:schemeClr val="accent1"/>
                </a:solidFill>
              </a:rPr>
              <a:t>2. </a:t>
            </a:r>
            <a:r>
              <a:rPr lang="en-US" sz="2900" dirty="0"/>
              <a:t>Demonstrate knowledge on topic </a:t>
            </a:r>
            <a:endParaRPr lang="en-US" sz="2100" dirty="0"/>
          </a:p>
          <a:p>
            <a:pPr marL="19050" lvl="0" indent="0" algn="l" rtl="0">
              <a:spcBef>
                <a:spcPts val="0"/>
              </a:spcBef>
              <a:spcAft>
                <a:spcPts val="0"/>
              </a:spcAft>
              <a:buSzPts val="3380"/>
              <a:buNone/>
            </a:pPr>
            <a:endParaRPr lang="en-US" sz="2900" dirty="0"/>
          </a:p>
          <a:p>
            <a:pPr marL="19050" lvl="0" indent="0">
              <a:spcBef>
                <a:spcPts val="0"/>
              </a:spcBef>
              <a:buSzPts val="3380"/>
              <a:buNone/>
            </a:pPr>
            <a:r>
              <a:rPr lang="en-US" dirty="0"/>
              <a:t>Summarize key prior studies:</a:t>
            </a:r>
            <a:br>
              <a:rPr lang="en-US" dirty="0"/>
            </a:br>
            <a:r>
              <a:rPr lang="en-US" i="1" dirty="0"/>
              <a:t>"Previous research has shown that VR can help reduce anxiety in dental procedures (Smith et al., 2021) and minor surgeries (Lee et al., 2022), with some mixed results for adults (Kim et al., 2023)."</a:t>
            </a:r>
            <a:endParaRPr dirty="0"/>
          </a:p>
        </p:txBody>
      </p:sp>
    </p:spTree>
    <p:extLst>
      <p:ext uri="{BB962C8B-B14F-4D97-AF65-F5344CB8AC3E}">
        <p14:creationId xmlns:p14="http://schemas.microsoft.com/office/powerpoint/2010/main" val="1006363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7">
          <a:extLst>
            <a:ext uri="{FF2B5EF4-FFF2-40B4-BE49-F238E27FC236}">
              <a16:creationId xmlns:a16="http://schemas.microsoft.com/office/drawing/2014/main" id="{41EE39B7-8B53-F8BB-A3F4-29D9B9D4A209}"/>
            </a:ext>
          </a:extLst>
        </p:cNvPr>
        <p:cNvGrpSpPr/>
        <p:nvPr/>
      </p:nvGrpSpPr>
      <p:grpSpPr>
        <a:xfrm>
          <a:off x="0" y="0"/>
          <a:ext cx="0" cy="0"/>
          <a:chOff x="0" y="0"/>
          <a:chExt cx="0" cy="0"/>
        </a:xfrm>
      </p:grpSpPr>
      <p:sp>
        <p:nvSpPr>
          <p:cNvPr id="198" name="Google Shape;198;p6">
            <a:extLst>
              <a:ext uri="{FF2B5EF4-FFF2-40B4-BE49-F238E27FC236}">
                <a16:creationId xmlns:a16="http://schemas.microsoft.com/office/drawing/2014/main" id="{2CD4D67F-27E4-6514-9EF8-CFE6DC890A26}"/>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lgn="l">
              <a:buSzPts val="4400"/>
            </a:pPr>
            <a:r>
              <a:rPr lang="en-US" sz="3000" dirty="0"/>
              <a:t>Topic: </a:t>
            </a:r>
            <a:r>
              <a:rPr lang="en-US" sz="3000" b="1" dirty="0"/>
              <a:t>How does VR help reduce anxiety before surgery?</a:t>
            </a:r>
            <a:endParaRPr sz="3000" b="1" dirty="0"/>
          </a:p>
        </p:txBody>
      </p:sp>
      <p:sp>
        <p:nvSpPr>
          <p:cNvPr id="11" name="Google Shape;199;p6">
            <a:extLst>
              <a:ext uri="{FF2B5EF4-FFF2-40B4-BE49-F238E27FC236}">
                <a16:creationId xmlns:a16="http://schemas.microsoft.com/office/drawing/2014/main" id="{44C9D726-99E2-1BA4-D8C8-64B81CD36A80}"/>
              </a:ext>
            </a:extLst>
          </p:cNvPr>
          <p:cNvSpPr txBox="1">
            <a:spLocks noGrp="1"/>
          </p:cNvSpPr>
          <p:nvPr>
            <p:ph type="body" idx="1"/>
          </p:nvPr>
        </p:nvSpPr>
        <p:spPr>
          <a:xfrm>
            <a:off x="1295401" y="2422832"/>
            <a:ext cx="9601200" cy="3318900"/>
          </a:xfrm>
          <a:prstGeom prst="rect">
            <a:avLst/>
          </a:prstGeom>
          <a:noFill/>
          <a:ln>
            <a:noFill/>
          </a:ln>
        </p:spPr>
        <p:txBody>
          <a:bodyPr spcFirstLastPara="1" wrap="square" lIns="91425" tIns="45700" rIns="91425" bIns="45700" anchor="t" anchorCtr="0">
            <a:noAutofit/>
          </a:bodyPr>
          <a:lstStyle/>
          <a:p>
            <a:pPr marL="19050" lvl="0" indent="0">
              <a:spcBef>
                <a:spcPts val="1240"/>
              </a:spcBef>
              <a:buSzPts val="3380"/>
              <a:buNone/>
            </a:pPr>
            <a:r>
              <a:rPr lang="en-US" sz="3500" dirty="0">
                <a:solidFill>
                  <a:schemeClr val="accent1"/>
                </a:solidFill>
              </a:rPr>
              <a:t>3. </a:t>
            </a:r>
            <a:r>
              <a:rPr lang="en-US" sz="2900" dirty="0"/>
              <a:t>Claim the relevance of your chosen topic </a:t>
            </a:r>
            <a:endParaRPr lang="en-US" sz="2100" dirty="0"/>
          </a:p>
          <a:p>
            <a:pPr marL="19050" lvl="0" indent="0" algn="l" rtl="0">
              <a:spcBef>
                <a:spcPts val="0"/>
              </a:spcBef>
              <a:spcAft>
                <a:spcPts val="0"/>
              </a:spcAft>
              <a:buSzPts val="3380"/>
              <a:buNone/>
            </a:pPr>
            <a:endParaRPr lang="en-US" sz="2900" dirty="0"/>
          </a:p>
          <a:p>
            <a:pPr marL="19050" lvl="0" indent="0">
              <a:spcBef>
                <a:spcPts val="0"/>
              </a:spcBef>
              <a:buSzPts val="3380"/>
              <a:buNone/>
            </a:pPr>
            <a:r>
              <a:rPr lang="en-US" dirty="0"/>
              <a:t>Explain why the topic matters now:</a:t>
            </a:r>
            <a:br>
              <a:rPr lang="en-US" dirty="0"/>
            </a:br>
            <a:r>
              <a:rPr lang="en-US" i="1" dirty="0"/>
              <a:t>"As surgical procedures become more complex, finding non-pharmacological ways to reduce pre-operative anxiety is increasingly important for both patients and healthcare systems."</a:t>
            </a:r>
            <a:endParaRPr dirty="0"/>
          </a:p>
        </p:txBody>
      </p:sp>
    </p:spTree>
    <p:extLst>
      <p:ext uri="{BB962C8B-B14F-4D97-AF65-F5344CB8AC3E}">
        <p14:creationId xmlns:p14="http://schemas.microsoft.com/office/powerpoint/2010/main" val="1707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
          <a:extLst>
            <a:ext uri="{FF2B5EF4-FFF2-40B4-BE49-F238E27FC236}">
              <a16:creationId xmlns:a16="http://schemas.microsoft.com/office/drawing/2014/main" id="{2FB459A5-79F4-FB77-0AB6-9AFB1FA9079E}"/>
            </a:ext>
          </a:extLst>
        </p:cNvPr>
        <p:cNvGrpSpPr/>
        <p:nvPr/>
      </p:nvGrpSpPr>
      <p:grpSpPr>
        <a:xfrm>
          <a:off x="0" y="0"/>
          <a:ext cx="0" cy="0"/>
          <a:chOff x="0" y="0"/>
          <a:chExt cx="0" cy="0"/>
        </a:xfrm>
      </p:grpSpPr>
      <p:sp>
        <p:nvSpPr>
          <p:cNvPr id="198" name="Google Shape;198;p6">
            <a:extLst>
              <a:ext uri="{FF2B5EF4-FFF2-40B4-BE49-F238E27FC236}">
                <a16:creationId xmlns:a16="http://schemas.microsoft.com/office/drawing/2014/main" id="{6FDFE7FC-E32A-6E7A-7159-89ED21E87C3C}"/>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lgn="l">
              <a:buSzPts val="4400"/>
            </a:pPr>
            <a:r>
              <a:rPr lang="en-US" sz="3000" dirty="0"/>
              <a:t>Topic: </a:t>
            </a:r>
            <a:r>
              <a:rPr lang="en-US" sz="3000" b="1" dirty="0"/>
              <a:t>How does VR help reduce anxiety before surgery?</a:t>
            </a:r>
            <a:endParaRPr sz="3000" b="1" dirty="0"/>
          </a:p>
        </p:txBody>
      </p:sp>
      <p:sp>
        <p:nvSpPr>
          <p:cNvPr id="11" name="Google Shape;199;p6">
            <a:extLst>
              <a:ext uri="{FF2B5EF4-FFF2-40B4-BE49-F238E27FC236}">
                <a16:creationId xmlns:a16="http://schemas.microsoft.com/office/drawing/2014/main" id="{7A925940-0F2F-A72D-5A6D-D1BD116A7CA7}"/>
              </a:ext>
            </a:extLst>
          </p:cNvPr>
          <p:cNvSpPr txBox="1">
            <a:spLocks noGrp="1"/>
          </p:cNvSpPr>
          <p:nvPr>
            <p:ph type="body" idx="1"/>
          </p:nvPr>
        </p:nvSpPr>
        <p:spPr>
          <a:xfrm>
            <a:off x="1295401" y="2422832"/>
            <a:ext cx="9601200" cy="3318900"/>
          </a:xfrm>
          <a:prstGeom prst="rect">
            <a:avLst/>
          </a:prstGeom>
          <a:noFill/>
          <a:ln>
            <a:noFill/>
          </a:ln>
        </p:spPr>
        <p:txBody>
          <a:bodyPr spcFirstLastPara="1" wrap="square" lIns="91425" tIns="45700" rIns="91425" bIns="45700" anchor="t" anchorCtr="0">
            <a:noAutofit/>
          </a:bodyPr>
          <a:lstStyle/>
          <a:p>
            <a:pPr marL="19050" lvl="0" indent="0">
              <a:spcBef>
                <a:spcPts val="1240"/>
              </a:spcBef>
              <a:buSzPts val="3380"/>
              <a:buNone/>
            </a:pPr>
            <a:r>
              <a:rPr lang="en-US" sz="3500" dirty="0">
                <a:solidFill>
                  <a:schemeClr val="accent1"/>
                </a:solidFill>
              </a:rPr>
              <a:t>4. </a:t>
            </a:r>
            <a:r>
              <a:rPr lang="en-US" sz="2900" dirty="0"/>
              <a:t>Identify an area that needs to be addressed by research (gap in knowledge)</a:t>
            </a:r>
            <a:endParaRPr lang="en-US" sz="2100" dirty="0"/>
          </a:p>
          <a:p>
            <a:pPr marL="19050" lvl="0" indent="0" algn="l" rtl="0">
              <a:spcBef>
                <a:spcPts val="0"/>
              </a:spcBef>
              <a:spcAft>
                <a:spcPts val="0"/>
              </a:spcAft>
              <a:buSzPts val="3380"/>
              <a:buNone/>
            </a:pPr>
            <a:endParaRPr lang="en-US" sz="2900" dirty="0"/>
          </a:p>
          <a:p>
            <a:pPr marL="19050" lvl="0" indent="0">
              <a:spcBef>
                <a:spcPts val="0"/>
              </a:spcBef>
              <a:buSzPts val="3380"/>
              <a:buNone/>
            </a:pPr>
            <a:r>
              <a:rPr lang="en-US" dirty="0"/>
              <a:t>State the gap:</a:t>
            </a:r>
            <a:br>
              <a:rPr lang="en-US" dirty="0"/>
            </a:br>
            <a:r>
              <a:rPr lang="en-US" i="1" dirty="0"/>
              <a:t>"However, limited studies have examined the effectiveness of VR for adult patients undergoing major surgeries, leaving this population underrepresented in current research."</a:t>
            </a:r>
            <a:endParaRPr dirty="0"/>
          </a:p>
        </p:txBody>
      </p:sp>
    </p:spTree>
    <p:extLst>
      <p:ext uri="{BB962C8B-B14F-4D97-AF65-F5344CB8AC3E}">
        <p14:creationId xmlns:p14="http://schemas.microsoft.com/office/powerpoint/2010/main" val="3692027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7">
          <a:extLst>
            <a:ext uri="{FF2B5EF4-FFF2-40B4-BE49-F238E27FC236}">
              <a16:creationId xmlns:a16="http://schemas.microsoft.com/office/drawing/2014/main" id="{8D323DC3-F04C-DB2A-2FB6-4EE4256A2068}"/>
            </a:ext>
          </a:extLst>
        </p:cNvPr>
        <p:cNvGrpSpPr/>
        <p:nvPr/>
      </p:nvGrpSpPr>
      <p:grpSpPr>
        <a:xfrm>
          <a:off x="0" y="0"/>
          <a:ext cx="0" cy="0"/>
          <a:chOff x="0" y="0"/>
          <a:chExt cx="0" cy="0"/>
        </a:xfrm>
      </p:grpSpPr>
      <p:sp>
        <p:nvSpPr>
          <p:cNvPr id="198" name="Google Shape;198;p6">
            <a:extLst>
              <a:ext uri="{FF2B5EF4-FFF2-40B4-BE49-F238E27FC236}">
                <a16:creationId xmlns:a16="http://schemas.microsoft.com/office/drawing/2014/main" id="{B5452AB5-F46C-D45E-2F0B-B59809F16741}"/>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lgn="l">
              <a:buSzPts val="4400"/>
            </a:pPr>
            <a:r>
              <a:rPr lang="en-US" sz="3000" dirty="0"/>
              <a:t>Topic: </a:t>
            </a:r>
            <a:r>
              <a:rPr lang="en-US" sz="3000" b="1" dirty="0"/>
              <a:t>How does VR help reduce anxiety before surgery?</a:t>
            </a:r>
            <a:endParaRPr sz="3000" b="1" dirty="0"/>
          </a:p>
        </p:txBody>
      </p:sp>
      <p:sp>
        <p:nvSpPr>
          <p:cNvPr id="11" name="Google Shape;199;p6">
            <a:extLst>
              <a:ext uri="{FF2B5EF4-FFF2-40B4-BE49-F238E27FC236}">
                <a16:creationId xmlns:a16="http://schemas.microsoft.com/office/drawing/2014/main" id="{8F0C6611-41BD-AC9D-A80A-2DC3BA6F1CB5}"/>
              </a:ext>
            </a:extLst>
          </p:cNvPr>
          <p:cNvSpPr txBox="1">
            <a:spLocks noGrp="1"/>
          </p:cNvSpPr>
          <p:nvPr>
            <p:ph type="body" idx="1"/>
          </p:nvPr>
        </p:nvSpPr>
        <p:spPr>
          <a:xfrm>
            <a:off x="1295401" y="2422832"/>
            <a:ext cx="9601200" cy="3318900"/>
          </a:xfrm>
          <a:prstGeom prst="rect">
            <a:avLst/>
          </a:prstGeom>
          <a:noFill/>
          <a:ln>
            <a:noFill/>
          </a:ln>
        </p:spPr>
        <p:txBody>
          <a:bodyPr spcFirstLastPara="1" wrap="square" lIns="91425" tIns="45700" rIns="91425" bIns="45700" anchor="t" anchorCtr="0">
            <a:noAutofit/>
          </a:bodyPr>
          <a:lstStyle/>
          <a:p>
            <a:pPr marL="0" lvl="0" indent="0">
              <a:spcBef>
                <a:spcPts val="1240"/>
              </a:spcBef>
              <a:buSzPts val="3680"/>
              <a:buNone/>
            </a:pPr>
            <a:r>
              <a:rPr lang="en-US" sz="3500" dirty="0">
                <a:solidFill>
                  <a:schemeClr val="accent1"/>
                </a:solidFill>
              </a:rPr>
              <a:t>5. </a:t>
            </a:r>
            <a:r>
              <a:rPr lang="en-US" sz="2900" dirty="0"/>
              <a:t>Introduce present research</a:t>
            </a:r>
            <a:r>
              <a:rPr lang="en-US" sz="3200" dirty="0"/>
              <a:t> </a:t>
            </a:r>
          </a:p>
          <a:p>
            <a:pPr marL="19050" lvl="0" indent="0" algn="l" rtl="0">
              <a:spcBef>
                <a:spcPts val="0"/>
              </a:spcBef>
              <a:spcAft>
                <a:spcPts val="0"/>
              </a:spcAft>
              <a:buSzPts val="3380"/>
              <a:buNone/>
            </a:pPr>
            <a:endParaRPr lang="en-US" sz="2900" dirty="0"/>
          </a:p>
          <a:p>
            <a:pPr marL="19050" lvl="0" indent="0">
              <a:spcBef>
                <a:spcPts val="0"/>
              </a:spcBef>
              <a:buSzPts val="3380"/>
              <a:buNone/>
            </a:pPr>
            <a:r>
              <a:rPr lang="en-US" dirty="0"/>
              <a:t>Briefly introduce your study:</a:t>
            </a:r>
            <a:br>
              <a:rPr lang="en-US" dirty="0"/>
            </a:br>
            <a:r>
              <a:rPr lang="en-US" i="1" dirty="0"/>
              <a:t>"This study aims to evaluate whether VR relaxation environments can reduce pre-surgery anxiety in adult patients scheduled for orthopedic surgeries."</a:t>
            </a:r>
            <a:endParaRPr dirty="0"/>
          </a:p>
        </p:txBody>
      </p:sp>
    </p:spTree>
    <p:extLst>
      <p:ext uri="{BB962C8B-B14F-4D97-AF65-F5344CB8AC3E}">
        <p14:creationId xmlns:p14="http://schemas.microsoft.com/office/powerpoint/2010/main" val="3925715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BEFORE Writing a Literature Review</a:t>
            </a:r>
            <a:endParaRPr/>
          </a:p>
        </p:txBody>
      </p:sp>
      <p:sp>
        <p:nvSpPr>
          <p:cNvPr id="205" name="Google Shape;205;p7"/>
          <p:cNvSpPr txBox="1">
            <a:spLocks noGrp="1"/>
          </p:cNvSpPr>
          <p:nvPr>
            <p:ph type="body" idx="1"/>
          </p:nvPr>
        </p:nvSpPr>
        <p:spPr>
          <a:xfrm>
            <a:off x="1295400" y="2556931"/>
            <a:ext cx="10433537" cy="4858282"/>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SzPts val="3220"/>
              <a:buChar char="•"/>
            </a:pPr>
            <a:r>
              <a:rPr lang="en-US" sz="2800"/>
              <a:t>Consider the following questions:</a:t>
            </a:r>
            <a:endParaRPr/>
          </a:p>
          <a:p>
            <a:pPr marL="742950" lvl="1" indent="-285750" algn="l" rtl="0">
              <a:spcBef>
                <a:spcPts val="1080"/>
              </a:spcBef>
              <a:spcAft>
                <a:spcPts val="0"/>
              </a:spcAft>
              <a:buSzPts val="2760"/>
              <a:buFont typeface="Noto Sans Symbols"/>
              <a:buChar char="✔"/>
            </a:pPr>
            <a:r>
              <a:rPr lang="en-US" sz="2400"/>
              <a:t>Why is this problem important?</a:t>
            </a:r>
            <a:endParaRPr/>
          </a:p>
          <a:p>
            <a:pPr marL="742950" lvl="1" indent="-285750" algn="l" rtl="0">
              <a:spcBef>
                <a:spcPts val="1080"/>
              </a:spcBef>
              <a:spcAft>
                <a:spcPts val="0"/>
              </a:spcAft>
              <a:buSzPts val="2760"/>
              <a:buFont typeface="Noto Sans Symbols"/>
              <a:buChar char="✔"/>
            </a:pPr>
            <a:r>
              <a:rPr lang="en-US" sz="2400"/>
              <a:t>How does the study relate to previous work in the area?</a:t>
            </a:r>
            <a:endParaRPr/>
          </a:p>
          <a:p>
            <a:pPr marL="742950" lvl="1" indent="-285750" algn="l" rtl="0">
              <a:spcBef>
                <a:spcPts val="1080"/>
              </a:spcBef>
              <a:spcAft>
                <a:spcPts val="0"/>
              </a:spcAft>
              <a:buSzPts val="2760"/>
              <a:buFont typeface="Noto Sans Symbols"/>
              <a:buChar char="✔"/>
            </a:pPr>
            <a:r>
              <a:rPr lang="en-US" sz="2400"/>
              <a:t>What are the primary and secondary hypotheses and objectives of the study?</a:t>
            </a:r>
            <a:endParaRPr/>
          </a:p>
          <a:p>
            <a:pPr marL="742950" lvl="1" indent="-285750" algn="l" rtl="0">
              <a:spcBef>
                <a:spcPts val="1080"/>
              </a:spcBef>
              <a:spcAft>
                <a:spcPts val="0"/>
              </a:spcAft>
              <a:buSzPts val="2760"/>
              <a:buFont typeface="Noto Sans Symbols"/>
              <a:buChar char="✔"/>
            </a:pPr>
            <a:r>
              <a:rPr lang="en-US" sz="2400"/>
              <a:t>How do the hypotheses and research design relate to one another?</a:t>
            </a:r>
            <a:endParaRPr/>
          </a:p>
          <a:p>
            <a:pPr marL="742950" lvl="1" indent="-285750" algn="l" rtl="0">
              <a:spcBef>
                <a:spcPts val="1080"/>
              </a:spcBef>
              <a:spcAft>
                <a:spcPts val="0"/>
              </a:spcAft>
              <a:buSzPts val="2760"/>
              <a:buFont typeface="Noto Sans Symbols"/>
              <a:buChar char="✔"/>
            </a:pPr>
            <a:r>
              <a:rPr lang="en-US" sz="2400"/>
              <a:t>What are the theoretical and practical implications of the study?</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9"/>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Basic Organization of Literature Reviews</a:t>
            </a:r>
            <a:endParaRPr/>
          </a:p>
        </p:txBody>
      </p:sp>
      <p:sp>
        <p:nvSpPr>
          <p:cNvPr id="212" name="Google Shape;212;p9"/>
          <p:cNvSpPr txBox="1">
            <a:spLocks noGrp="1"/>
          </p:cNvSpPr>
          <p:nvPr>
            <p:ph type="body" idx="1"/>
          </p:nvPr>
        </p:nvSpPr>
        <p:spPr>
          <a:xfrm>
            <a:off x="1295401" y="2556931"/>
            <a:ext cx="9601196" cy="3707681"/>
          </a:xfrm>
          <a:prstGeom prst="rect">
            <a:avLst/>
          </a:prstGeom>
          <a:noFill/>
          <a:ln>
            <a:noFill/>
          </a:ln>
        </p:spPr>
        <p:txBody>
          <a:bodyPr spcFirstLastPara="1" wrap="square" lIns="91425" tIns="45700" rIns="91425" bIns="45700" anchor="t" anchorCtr="0">
            <a:normAutofit/>
          </a:bodyPr>
          <a:lstStyle/>
          <a:p>
            <a:pPr marL="457200" lvl="0" indent="-457200" algn="l" rtl="0">
              <a:spcBef>
                <a:spcPts val="0"/>
              </a:spcBef>
              <a:spcAft>
                <a:spcPts val="0"/>
              </a:spcAft>
              <a:buSzPts val="3220"/>
              <a:buFont typeface="Garamond"/>
              <a:buAutoNum type="alphaUcPeriod"/>
            </a:pPr>
            <a:r>
              <a:rPr lang="en-US" sz="2800">
                <a:solidFill>
                  <a:srgbClr val="0070C0"/>
                </a:solidFill>
              </a:rPr>
              <a:t>General Background (1 to 2 paragraphs)</a:t>
            </a:r>
            <a:br>
              <a:rPr lang="en-US" sz="2800">
                <a:solidFill>
                  <a:srgbClr val="0070C0"/>
                </a:solidFill>
              </a:rPr>
            </a:br>
            <a:endParaRPr sz="2800">
              <a:solidFill>
                <a:srgbClr val="0070C0"/>
              </a:solidFill>
            </a:endParaRPr>
          </a:p>
          <a:p>
            <a:pPr marL="457200" lvl="0" indent="-457200" algn="l" rtl="0">
              <a:spcBef>
                <a:spcPts val="1160"/>
              </a:spcBef>
              <a:spcAft>
                <a:spcPts val="0"/>
              </a:spcAft>
              <a:buSzPts val="3220"/>
              <a:buFont typeface="Garamond"/>
              <a:buAutoNum type="alphaUcPeriod"/>
            </a:pPr>
            <a:r>
              <a:rPr lang="en-US" sz="2800">
                <a:solidFill>
                  <a:srgbClr val="FF0000"/>
                </a:solidFill>
              </a:rPr>
              <a:t>Addressing Specific Area (3+ paragraphs)</a:t>
            </a:r>
            <a:br>
              <a:rPr lang="en-US" sz="2800">
                <a:solidFill>
                  <a:srgbClr val="FF0000"/>
                </a:solidFill>
              </a:rPr>
            </a:br>
            <a:endParaRPr sz="2800">
              <a:solidFill>
                <a:srgbClr val="FF0000"/>
              </a:solidFill>
            </a:endParaRPr>
          </a:p>
          <a:p>
            <a:pPr marL="457200" lvl="0" indent="-457200" algn="l" rtl="0">
              <a:spcBef>
                <a:spcPts val="1160"/>
              </a:spcBef>
              <a:spcAft>
                <a:spcPts val="0"/>
              </a:spcAft>
              <a:buSzPts val="3220"/>
              <a:buFont typeface="Garamond"/>
              <a:buAutoNum type="alphaUcPeriod"/>
            </a:pPr>
            <a:r>
              <a:rPr lang="en-US" sz="2800">
                <a:solidFill>
                  <a:srgbClr val="00B050"/>
                </a:solidFill>
              </a:rPr>
              <a:t>Purpose of Current Research (1 to 2 paragraphs)</a:t>
            </a:r>
            <a:endParaRPr/>
          </a:p>
          <a:p>
            <a:pPr marL="457200" lvl="0" indent="-281940" algn="l" rtl="0">
              <a:spcBef>
                <a:spcPts val="1080"/>
              </a:spcBef>
              <a:spcAft>
                <a:spcPts val="0"/>
              </a:spcAft>
              <a:buSzPts val="2760"/>
              <a:buFont typeface="Garamond"/>
              <a:buNone/>
            </a:pPr>
            <a:endParaRPr/>
          </a:p>
        </p:txBody>
      </p:sp>
      <p:sp>
        <p:nvSpPr>
          <p:cNvPr id="213" name="Google Shape;213;p9"/>
          <p:cNvSpPr/>
          <p:nvPr/>
        </p:nvSpPr>
        <p:spPr>
          <a:xfrm>
            <a:off x="7957225" y="2556931"/>
            <a:ext cx="3523031" cy="2754370"/>
          </a:xfrm>
          <a:prstGeom prst="flowChartMerge">
            <a:avLst/>
          </a:prstGeom>
          <a:solidFill>
            <a:schemeClr val="accent1"/>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cxnSp>
        <p:nvCxnSpPr>
          <p:cNvPr id="214" name="Google Shape;214;p9"/>
          <p:cNvCxnSpPr/>
          <p:nvPr/>
        </p:nvCxnSpPr>
        <p:spPr>
          <a:xfrm>
            <a:off x="7431932" y="2833448"/>
            <a:ext cx="2286808" cy="4573"/>
          </a:xfrm>
          <a:prstGeom prst="straightConnector1">
            <a:avLst/>
          </a:prstGeom>
          <a:noFill/>
          <a:ln w="57150" cap="flat" cmpd="sng">
            <a:solidFill>
              <a:schemeClr val="accent4"/>
            </a:solidFill>
            <a:prstDash val="solid"/>
            <a:round/>
            <a:headEnd type="none" w="sm" len="sm"/>
            <a:tailEnd type="triangle" w="med" len="med"/>
          </a:ln>
        </p:spPr>
      </p:cxnSp>
      <p:cxnSp>
        <p:nvCxnSpPr>
          <p:cNvPr id="215" name="Google Shape;215;p9"/>
          <p:cNvCxnSpPr/>
          <p:nvPr/>
        </p:nvCxnSpPr>
        <p:spPr>
          <a:xfrm rot="10800000" flipH="1">
            <a:off x="8239327" y="3857027"/>
            <a:ext cx="1479413" cy="29565"/>
          </a:xfrm>
          <a:prstGeom prst="straightConnector1">
            <a:avLst/>
          </a:prstGeom>
          <a:noFill/>
          <a:ln w="57150" cap="flat" cmpd="sng">
            <a:solidFill>
              <a:schemeClr val="accent4"/>
            </a:solidFill>
            <a:prstDash val="solid"/>
            <a:round/>
            <a:headEnd type="none" w="sm" len="sm"/>
            <a:tailEnd type="triangle" w="med" len="med"/>
          </a:ln>
        </p:spPr>
      </p:cxnSp>
      <p:cxnSp>
        <p:nvCxnSpPr>
          <p:cNvPr id="216" name="Google Shape;216;p9"/>
          <p:cNvCxnSpPr/>
          <p:nvPr/>
        </p:nvCxnSpPr>
        <p:spPr>
          <a:xfrm rot="10800000" flipH="1">
            <a:off x="8624047" y="4869929"/>
            <a:ext cx="1094693" cy="24800"/>
          </a:xfrm>
          <a:prstGeom prst="straightConnector1">
            <a:avLst/>
          </a:prstGeom>
          <a:noFill/>
          <a:ln w="57150" cap="flat" cmpd="sng">
            <a:solidFill>
              <a:schemeClr val="accent4"/>
            </a:solidFill>
            <a:prstDash val="solid"/>
            <a:round/>
            <a:headEnd type="none" w="sm" len="sm"/>
            <a:tailEnd type="triangle" w="med" len="med"/>
          </a:ln>
        </p:spPr>
      </p:cxnSp>
      <p:sp>
        <p:nvSpPr>
          <p:cNvPr id="217" name="Google Shape;217;p9"/>
          <p:cNvSpPr/>
          <p:nvPr/>
        </p:nvSpPr>
        <p:spPr>
          <a:xfrm>
            <a:off x="3079594" y="5419439"/>
            <a:ext cx="6032810" cy="767061"/>
          </a:xfrm>
          <a:prstGeom prst="ribbon2">
            <a:avLst>
              <a:gd name="adj1" fmla="val 16667"/>
              <a:gd name="adj2" fmla="val 68655"/>
            </a:avLst>
          </a:prstGeom>
          <a:blipFill rotWithShape="1">
            <a:blip r:embed="rId3">
              <a:alphaModFix/>
            </a:blip>
            <a:tile tx="0" ty="0" sx="100000" sy="100000" flip="none" algn="tl"/>
          </a:blipFill>
          <a:ln w="9525" cap="flat"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dk1"/>
                </a:solidFill>
                <a:latin typeface="Garamond"/>
                <a:ea typeface="Garamond"/>
                <a:cs typeface="Garamond"/>
                <a:sym typeface="Garamond"/>
              </a:rPr>
              <a:t>Culminates to current research questions/aims/hypotheses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animEffect transition="in" filter="fade">
                                      <p:cBhvr>
                                        <p:cTn id="7" dur="750"/>
                                        <p:tgtEl>
                                          <p:spTgt spid="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Outline</a:t>
            </a:r>
            <a:endParaRPr/>
          </a:p>
        </p:txBody>
      </p:sp>
      <p:sp>
        <p:nvSpPr>
          <p:cNvPr id="163" name="Google Shape;163;p2"/>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2760"/>
              <a:buChar char="•"/>
            </a:pPr>
            <a:r>
              <a:rPr lang="en-US"/>
              <a:t>Literature reviews</a:t>
            </a:r>
            <a:endParaRPr/>
          </a:p>
          <a:p>
            <a:pPr marL="285750" lvl="0" indent="-285750" algn="l" rtl="0">
              <a:spcBef>
                <a:spcPts val="1080"/>
              </a:spcBef>
              <a:spcAft>
                <a:spcPts val="0"/>
              </a:spcAft>
              <a:buSzPts val="2760"/>
              <a:buChar char="•"/>
            </a:pPr>
            <a:r>
              <a:rPr lang="en-US"/>
              <a:t>Methods </a:t>
            </a:r>
            <a:endParaRPr/>
          </a:p>
          <a:p>
            <a:pPr marL="285750" lvl="0" indent="-285750" algn="l" rtl="0">
              <a:spcBef>
                <a:spcPts val="1080"/>
              </a:spcBef>
              <a:spcAft>
                <a:spcPts val="0"/>
              </a:spcAft>
              <a:buSzPts val="2760"/>
              <a:buChar char="•"/>
            </a:pPr>
            <a:r>
              <a:rPr lang="en-US"/>
              <a:t>Upcoming</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1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Literature Review Content</a:t>
            </a:r>
            <a:endParaRPr/>
          </a:p>
        </p:txBody>
      </p:sp>
      <p:sp>
        <p:nvSpPr>
          <p:cNvPr id="224" name="Google Shape;224;p10"/>
          <p:cNvSpPr txBox="1">
            <a:spLocks noGrp="1"/>
          </p:cNvSpPr>
          <p:nvPr>
            <p:ph type="body" idx="1"/>
          </p:nvPr>
        </p:nvSpPr>
        <p:spPr>
          <a:xfrm>
            <a:off x="996820" y="2447669"/>
            <a:ext cx="10823400" cy="3780600"/>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SzPts val="2300"/>
              <a:buFont typeface="Garamond"/>
              <a:buAutoNum type="arabicParenR"/>
            </a:pPr>
            <a:r>
              <a:rPr lang="en-US" sz="2000" b="1">
                <a:solidFill>
                  <a:srgbClr val="0070C0"/>
                </a:solidFill>
              </a:rPr>
              <a:t>Establishing a Territory</a:t>
            </a:r>
            <a:endParaRPr sz="1800"/>
          </a:p>
          <a:p>
            <a:pPr marL="457200" lvl="0" indent="-457200" algn="l" rtl="0">
              <a:spcBef>
                <a:spcPts val="1000"/>
              </a:spcBef>
              <a:spcAft>
                <a:spcPts val="0"/>
              </a:spcAft>
              <a:buSzPts val="2300"/>
              <a:buFont typeface="Garamond"/>
              <a:buAutoNum type="arabicParenR"/>
            </a:pPr>
            <a:r>
              <a:rPr lang="en-US" sz="2000" b="1">
                <a:solidFill>
                  <a:srgbClr val="FF0000"/>
                </a:solidFill>
              </a:rPr>
              <a:t>Identifying a Niche</a:t>
            </a:r>
            <a:endParaRPr sz="1800"/>
          </a:p>
          <a:p>
            <a:pPr marL="457200" lvl="0" indent="-457200" algn="l" rtl="0">
              <a:spcBef>
                <a:spcPts val="1000"/>
              </a:spcBef>
              <a:spcAft>
                <a:spcPts val="0"/>
              </a:spcAft>
              <a:buSzPts val="2300"/>
              <a:buFont typeface="Garamond"/>
              <a:buAutoNum type="arabicParenR"/>
            </a:pPr>
            <a:r>
              <a:rPr lang="en-US" sz="2000" b="1">
                <a:solidFill>
                  <a:srgbClr val="00B050"/>
                </a:solidFill>
              </a:rPr>
              <a:t>Addressing the Niche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11"/>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dirty="0"/>
              <a:t>Organizing Literature</a:t>
            </a:r>
            <a:endParaRPr dirty="0"/>
          </a:p>
        </p:txBody>
      </p:sp>
      <p:sp>
        <p:nvSpPr>
          <p:cNvPr id="231" name="Google Shape;231;p11"/>
          <p:cNvSpPr txBox="1">
            <a:spLocks noGrp="1"/>
          </p:cNvSpPr>
          <p:nvPr>
            <p:ph type="body" idx="1"/>
          </p:nvPr>
        </p:nvSpPr>
        <p:spPr>
          <a:xfrm>
            <a:off x="1223212" y="2671233"/>
            <a:ext cx="9601196" cy="3318936"/>
          </a:xfrm>
          <a:prstGeom prst="rect">
            <a:avLst/>
          </a:prstGeom>
          <a:noFill/>
          <a:ln>
            <a:noFill/>
          </a:ln>
        </p:spPr>
        <p:txBody>
          <a:bodyPr spcFirstLastPara="1" wrap="square" lIns="91425" tIns="45700" rIns="91425" bIns="45700" anchor="t" anchorCtr="0">
            <a:normAutofit/>
          </a:bodyPr>
          <a:lstStyle/>
          <a:p>
            <a:pPr marL="518160" indent="-342900">
              <a:spcBef>
                <a:spcPts val="0"/>
              </a:spcBef>
              <a:buSzPts val="2760"/>
            </a:pPr>
            <a:r>
              <a:rPr lang="en-US" dirty="0"/>
              <a:t>Create a literature table</a:t>
            </a:r>
          </a:p>
          <a:p>
            <a:pPr marL="975360" lvl="1" indent="-342900">
              <a:spcBef>
                <a:spcPts val="0"/>
              </a:spcBef>
              <a:buSzPts val="2760"/>
            </a:pPr>
            <a:r>
              <a:rPr lang="en-US" dirty="0"/>
              <a:t>Include reference, DOI, key findings, key </a:t>
            </a:r>
            <a:r>
              <a:rPr lang="en-US" dirty="0" err="1"/>
              <a:t>words,etc</a:t>
            </a:r>
            <a:endParaRPr lang="en-US" dirty="0"/>
          </a:p>
          <a:p>
            <a:pPr marL="518160" indent="-342900">
              <a:spcBef>
                <a:spcPts val="0"/>
              </a:spcBef>
              <a:buSzPts val="2760"/>
            </a:pPr>
            <a:r>
              <a:rPr lang="en-US" dirty="0"/>
              <a:t>Literature management tool examples:</a:t>
            </a:r>
          </a:p>
          <a:p>
            <a:pPr marL="975360" lvl="1" indent="-342900">
              <a:spcBef>
                <a:spcPts val="0"/>
              </a:spcBef>
              <a:buSzPts val="2760"/>
            </a:pPr>
            <a:r>
              <a:rPr lang="en-US" dirty="0"/>
              <a:t>Mendeley</a:t>
            </a:r>
          </a:p>
          <a:p>
            <a:pPr marL="975360" lvl="1" indent="-342900">
              <a:spcBef>
                <a:spcPts val="0"/>
              </a:spcBef>
              <a:buSzPts val="2760"/>
            </a:pPr>
            <a:r>
              <a:rPr lang="en-US" dirty="0"/>
              <a:t>EndNote</a:t>
            </a:r>
          </a:p>
          <a:p>
            <a:pPr marL="975360" lvl="1" indent="-342900">
              <a:spcBef>
                <a:spcPts val="0"/>
              </a:spcBef>
              <a:buSzPts val="2760"/>
            </a:pPr>
            <a:r>
              <a:rPr lang="en-US" dirty="0"/>
              <a:t>Zotero </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2"/>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262626"/>
              </a:buClr>
              <a:buSzPts val="4400"/>
              <a:buFont typeface="Garamond"/>
              <a:buNone/>
            </a:pPr>
            <a:r>
              <a:rPr lang="en-US"/>
              <a:t>Methodology Section</a:t>
            </a:r>
            <a:endParaRPr/>
          </a:p>
        </p:txBody>
      </p:sp>
      <p:sp>
        <p:nvSpPr>
          <p:cNvPr id="238" name="Google Shape;238;p12"/>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2760"/>
              <a:buNone/>
            </a:pPr>
            <a:r>
              <a:rPr lang="en-US"/>
              <a:t>What is this?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6">
          <a:extLst>
            <a:ext uri="{FF2B5EF4-FFF2-40B4-BE49-F238E27FC236}">
              <a16:creationId xmlns:a16="http://schemas.microsoft.com/office/drawing/2014/main" id="{88A99906-86BB-32C0-B5BA-11911497F91E}"/>
            </a:ext>
          </a:extLst>
        </p:cNvPr>
        <p:cNvGrpSpPr/>
        <p:nvPr/>
      </p:nvGrpSpPr>
      <p:grpSpPr>
        <a:xfrm>
          <a:off x="0" y="0"/>
          <a:ext cx="0" cy="0"/>
          <a:chOff x="0" y="0"/>
          <a:chExt cx="0" cy="0"/>
        </a:xfrm>
      </p:grpSpPr>
      <p:sp>
        <p:nvSpPr>
          <p:cNvPr id="237" name="Google Shape;237;p12">
            <a:extLst>
              <a:ext uri="{FF2B5EF4-FFF2-40B4-BE49-F238E27FC236}">
                <a16:creationId xmlns:a16="http://schemas.microsoft.com/office/drawing/2014/main" id="{7274C256-C548-25B7-84FE-4ABB6C67E1E6}"/>
              </a:ext>
            </a:extLst>
          </p:cNvPr>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262626"/>
              </a:buClr>
              <a:buSzPts val="4400"/>
              <a:buFont typeface="Garamond"/>
              <a:buNone/>
            </a:pPr>
            <a:r>
              <a:rPr lang="en-US" dirty="0"/>
              <a:t>Methodology Section</a:t>
            </a:r>
            <a:endParaRPr dirty="0"/>
          </a:p>
        </p:txBody>
      </p:sp>
      <p:sp>
        <p:nvSpPr>
          <p:cNvPr id="238" name="Google Shape;238;p12">
            <a:extLst>
              <a:ext uri="{FF2B5EF4-FFF2-40B4-BE49-F238E27FC236}">
                <a16:creationId xmlns:a16="http://schemas.microsoft.com/office/drawing/2014/main" id="{D002FB1E-39D4-A052-1ABB-AE11A8646848}"/>
              </a:ext>
            </a:extLst>
          </p:cNvPr>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0" lvl="0" indent="0">
              <a:spcBef>
                <a:spcPts val="0"/>
              </a:spcBef>
            </a:pPr>
            <a:r>
              <a:rPr lang="en-US" dirty="0"/>
              <a:t>How we design our study to collect meaningful data.</a:t>
            </a:r>
            <a:endParaRPr dirty="0"/>
          </a:p>
        </p:txBody>
      </p:sp>
    </p:spTree>
    <p:extLst>
      <p:ext uri="{BB962C8B-B14F-4D97-AF65-F5344CB8AC3E}">
        <p14:creationId xmlns:p14="http://schemas.microsoft.com/office/powerpoint/2010/main" val="8053137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dirty="0"/>
              <a:t>Methodology Key Objectives</a:t>
            </a:r>
            <a:endParaRPr dirty="0"/>
          </a:p>
        </p:txBody>
      </p:sp>
      <p:sp>
        <p:nvSpPr>
          <p:cNvPr id="245" name="Google Shape;245;p13"/>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457200" lvl="0" indent="-457200" algn="l" rtl="0">
              <a:spcBef>
                <a:spcPts val="0"/>
              </a:spcBef>
              <a:spcAft>
                <a:spcPts val="0"/>
              </a:spcAft>
              <a:buSzPts val="3680"/>
              <a:buFont typeface="Garamond"/>
              <a:buAutoNum type="arabicPeriod"/>
            </a:pPr>
            <a:r>
              <a:rPr lang="en-US" sz="3200" dirty="0"/>
              <a:t>Describe how data were obtained</a:t>
            </a:r>
            <a:endParaRPr dirty="0"/>
          </a:p>
          <a:p>
            <a:pPr marL="457200" lvl="0" indent="-457200" algn="l" rtl="0">
              <a:spcBef>
                <a:spcPts val="1240"/>
              </a:spcBef>
              <a:spcAft>
                <a:spcPts val="0"/>
              </a:spcAft>
              <a:buSzPts val="3680"/>
              <a:buFont typeface="Garamond"/>
              <a:buAutoNum type="arabicPeriod"/>
            </a:pPr>
            <a:r>
              <a:rPr lang="en-US" sz="3200" dirty="0"/>
              <a:t>Explain how concepts and variables were used</a:t>
            </a:r>
            <a:endParaRPr dirty="0"/>
          </a:p>
          <a:p>
            <a:pPr marL="457200" lvl="0" indent="-457200" algn="l" rtl="0">
              <a:spcBef>
                <a:spcPts val="1240"/>
              </a:spcBef>
              <a:spcAft>
                <a:spcPts val="0"/>
              </a:spcAft>
              <a:buSzPts val="3680"/>
              <a:buFont typeface="Garamond"/>
              <a:buAutoNum type="arabicPeriod"/>
            </a:pPr>
            <a:r>
              <a:rPr lang="en-US" sz="3200" dirty="0"/>
              <a:t>Inform on the techniques utilized to gain the results</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7">
          <a:extLst>
            <a:ext uri="{FF2B5EF4-FFF2-40B4-BE49-F238E27FC236}">
              <a16:creationId xmlns:a16="http://schemas.microsoft.com/office/drawing/2014/main" id="{E648CF85-B51E-31DA-B0D8-5CE35BFD8593}"/>
            </a:ext>
          </a:extLst>
        </p:cNvPr>
        <p:cNvGrpSpPr/>
        <p:nvPr/>
      </p:nvGrpSpPr>
      <p:grpSpPr>
        <a:xfrm>
          <a:off x="0" y="0"/>
          <a:ext cx="0" cy="0"/>
          <a:chOff x="0" y="0"/>
          <a:chExt cx="0" cy="0"/>
        </a:xfrm>
      </p:grpSpPr>
      <p:sp>
        <p:nvSpPr>
          <p:cNvPr id="198" name="Google Shape;198;p6">
            <a:extLst>
              <a:ext uri="{FF2B5EF4-FFF2-40B4-BE49-F238E27FC236}">
                <a16:creationId xmlns:a16="http://schemas.microsoft.com/office/drawing/2014/main" id="{4D655E64-F689-621A-4A03-C9E26C21211C}"/>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lgn="l">
              <a:buSzPts val="4400"/>
            </a:pPr>
            <a:r>
              <a:rPr lang="en-US" sz="3000" dirty="0"/>
              <a:t>Topic: </a:t>
            </a:r>
            <a:r>
              <a:rPr lang="en-US" sz="3200" b="1" dirty="0"/>
              <a:t>The effect of VR relaxation on reducing test anxiety in college students.</a:t>
            </a:r>
            <a:endParaRPr sz="3000" b="1" dirty="0"/>
          </a:p>
        </p:txBody>
      </p:sp>
      <p:sp>
        <p:nvSpPr>
          <p:cNvPr id="5" name="Text Placeholder 4">
            <a:extLst>
              <a:ext uri="{FF2B5EF4-FFF2-40B4-BE49-F238E27FC236}">
                <a16:creationId xmlns:a16="http://schemas.microsoft.com/office/drawing/2014/main" id="{4F6A879C-FD3A-3E17-CA5A-0C6ECBE68B18}"/>
              </a:ext>
            </a:extLst>
          </p:cNvPr>
          <p:cNvSpPr>
            <a:spLocks noGrp="1" noChangeArrowheads="1"/>
          </p:cNvSpPr>
          <p:nvPr>
            <p:ph type="body" idx="1"/>
          </p:nvPr>
        </p:nvSpPr>
        <p:spPr bwMode="auto">
          <a:xfrm>
            <a:off x="1295402" y="3639408"/>
            <a:ext cx="960119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i="1" dirty="0"/>
              <a:t>"We recruited 40 undergraduate students through campus email announcements. Each participant completed a pre-test anxiety questionnaire, participated in a 10-minute VR relaxation session and then completed a post-test anxiety questionnaire."</a:t>
            </a:r>
          </a:p>
        </p:txBody>
      </p:sp>
      <p:sp>
        <p:nvSpPr>
          <p:cNvPr id="6" name="Google Shape;245;p13">
            <a:extLst>
              <a:ext uri="{FF2B5EF4-FFF2-40B4-BE49-F238E27FC236}">
                <a16:creationId xmlns:a16="http://schemas.microsoft.com/office/drawing/2014/main" id="{3B793684-1BED-B0E6-9A0C-CDF11B3233CF}"/>
              </a:ext>
            </a:extLst>
          </p:cNvPr>
          <p:cNvSpPr txBox="1">
            <a:spLocks/>
          </p:cNvSpPr>
          <p:nvPr/>
        </p:nvSpPr>
        <p:spPr>
          <a:xfrm>
            <a:off x="1295401" y="2556932"/>
            <a:ext cx="9601196" cy="677881"/>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60045" algn="l" rtl="0">
              <a:lnSpc>
                <a:spcPct val="100000"/>
              </a:lnSpc>
              <a:spcBef>
                <a:spcPts val="360"/>
              </a:spcBef>
              <a:spcAft>
                <a:spcPts val="0"/>
              </a:spcAft>
              <a:buClr>
                <a:schemeClr val="accent1"/>
              </a:buClr>
              <a:buSzPts val="2070"/>
              <a:buFont typeface="Arial"/>
              <a:buChar char="•"/>
              <a:defRPr sz="2400" b="0" i="0" u="none" strike="noStrike" cap="none">
                <a:solidFill>
                  <a:srgbClr val="262626"/>
                </a:solidFill>
                <a:latin typeface="Garamond"/>
                <a:ea typeface="Garamond"/>
                <a:cs typeface="Garamond"/>
                <a:sym typeface="Garamond"/>
              </a:defRPr>
            </a:lvl1pPr>
            <a:lvl2pPr marL="914400" marR="0" lvl="1" indent="-360044" algn="l" rtl="0">
              <a:lnSpc>
                <a:spcPct val="100000"/>
              </a:lnSpc>
              <a:spcBef>
                <a:spcPts val="600"/>
              </a:spcBef>
              <a:spcAft>
                <a:spcPts val="0"/>
              </a:spcAft>
              <a:buClr>
                <a:schemeClr val="accent1"/>
              </a:buClr>
              <a:buSzPts val="207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lnSpc>
                <a:spcPct val="100000"/>
              </a:lnSpc>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60044" algn="l" rtl="0">
              <a:lnSpc>
                <a:spcPct val="100000"/>
              </a:lnSpc>
              <a:spcBef>
                <a:spcPts val="600"/>
              </a:spcBef>
              <a:spcAft>
                <a:spcPts val="0"/>
              </a:spcAft>
              <a:buClr>
                <a:schemeClr val="accent1"/>
              </a:buClr>
              <a:buSzPts val="2070"/>
              <a:buFont typeface="Arial"/>
              <a:buChar char="•"/>
              <a:defRPr sz="1600" b="0" i="0" u="none" strike="noStrike" cap="none">
                <a:solidFill>
                  <a:srgbClr val="262626"/>
                </a:solidFill>
                <a:latin typeface="Garamond"/>
                <a:ea typeface="Garamond"/>
                <a:cs typeface="Garamond"/>
                <a:sym typeface="Garamond"/>
              </a:defRPr>
            </a:lvl4pPr>
            <a:lvl5pPr marL="2286000" marR="0" lvl="4" indent="-360045" algn="l" rtl="0">
              <a:lnSpc>
                <a:spcPct val="100000"/>
              </a:lnSpc>
              <a:spcBef>
                <a:spcPts val="600"/>
              </a:spcBef>
              <a:spcAft>
                <a:spcPts val="0"/>
              </a:spcAft>
              <a:buClr>
                <a:schemeClr val="accent1"/>
              </a:buClr>
              <a:buSzPts val="2070"/>
              <a:buFont typeface="Arial"/>
              <a:buChar char="•"/>
              <a:defRPr sz="1400" b="0" i="0" u="none" strike="noStrike" cap="none">
                <a:solidFill>
                  <a:srgbClr val="262626"/>
                </a:solidFill>
                <a:latin typeface="Garamond"/>
                <a:ea typeface="Garamond"/>
                <a:cs typeface="Garamond"/>
                <a:sym typeface="Garamond"/>
              </a:defRPr>
            </a:lvl5pPr>
            <a:lvl6pPr marL="2743200" marR="0" lvl="5" indent="-360045" algn="l" rtl="0">
              <a:lnSpc>
                <a:spcPct val="100000"/>
              </a:lnSpc>
              <a:spcBef>
                <a:spcPts val="600"/>
              </a:spcBef>
              <a:spcAft>
                <a:spcPts val="0"/>
              </a:spcAft>
              <a:buClr>
                <a:schemeClr val="accent1"/>
              </a:buClr>
              <a:buSzPts val="2070"/>
              <a:buFont typeface="Arial"/>
              <a:buChar char="•"/>
              <a:defRPr sz="1400" b="0" i="0" u="none" strike="noStrike" cap="none">
                <a:solidFill>
                  <a:srgbClr val="262626"/>
                </a:solidFill>
                <a:latin typeface="Garamond"/>
                <a:ea typeface="Garamond"/>
                <a:cs typeface="Garamond"/>
                <a:sym typeface="Garamond"/>
              </a:defRPr>
            </a:lvl6pPr>
            <a:lvl7pPr marL="3200400" marR="0" lvl="6" indent="-360045" algn="l" rtl="0">
              <a:lnSpc>
                <a:spcPct val="100000"/>
              </a:lnSpc>
              <a:spcBef>
                <a:spcPts val="600"/>
              </a:spcBef>
              <a:spcAft>
                <a:spcPts val="0"/>
              </a:spcAft>
              <a:buClr>
                <a:schemeClr val="accent1"/>
              </a:buClr>
              <a:buSzPts val="2070"/>
              <a:buFont typeface="Arial"/>
              <a:buChar char="•"/>
              <a:defRPr sz="1400" b="0" i="0" u="none" strike="noStrike" cap="none">
                <a:solidFill>
                  <a:srgbClr val="262626"/>
                </a:solidFill>
                <a:latin typeface="Garamond"/>
                <a:ea typeface="Garamond"/>
                <a:cs typeface="Garamond"/>
                <a:sym typeface="Garamond"/>
              </a:defRPr>
            </a:lvl7pPr>
            <a:lvl8pPr marL="3657600" marR="0" lvl="7" indent="-360045" algn="l" rtl="0">
              <a:lnSpc>
                <a:spcPct val="100000"/>
              </a:lnSpc>
              <a:spcBef>
                <a:spcPts val="600"/>
              </a:spcBef>
              <a:spcAft>
                <a:spcPts val="0"/>
              </a:spcAft>
              <a:buClr>
                <a:schemeClr val="accent1"/>
              </a:buClr>
              <a:buSzPts val="2070"/>
              <a:buFont typeface="Arial"/>
              <a:buChar char="•"/>
              <a:defRPr sz="1400" b="0" i="0" u="none" strike="noStrike" cap="none">
                <a:solidFill>
                  <a:srgbClr val="262626"/>
                </a:solidFill>
                <a:latin typeface="Garamond"/>
                <a:ea typeface="Garamond"/>
                <a:cs typeface="Garamond"/>
                <a:sym typeface="Garamond"/>
              </a:defRPr>
            </a:lvl8pPr>
            <a:lvl9pPr marL="4114800" marR="0" lvl="8" indent="-360045" algn="l" rtl="0">
              <a:lnSpc>
                <a:spcPct val="100000"/>
              </a:lnSpc>
              <a:spcBef>
                <a:spcPts val="600"/>
              </a:spcBef>
              <a:spcAft>
                <a:spcPts val="600"/>
              </a:spcAft>
              <a:buClr>
                <a:schemeClr val="accent1"/>
              </a:buClr>
              <a:buSzPts val="2070"/>
              <a:buFont typeface="Arial"/>
              <a:buChar char="•"/>
              <a:defRPr sz="1400" b="0" i="0" u="none" strike="noStrike" cap="none">
                <a:solidFill>
                  <a:srgbClr val="262626"/>
                </a:solidFill>
                <a:latin typeface="Garamond"/>
                <a:ea typeface="Garamond"/>
                <a:cs typeface="Garamond"/>
                <a:sym typeface="Garamond"/>
              </a:defRPr>
            </a:lvl9pPr>
          </a:lstStyle>
          <a:p>
            <a:pPr indent="-457200">
              <a:spcBef>
                <a:spcPts val="0"/>
              </a:spcBef>
              <a:buSzPts val="3680"/>
              <a:buFont typeface="Garamond"/>
              <a:buAutoNum type="arabicPeriod"/>
            </a:pPr>
            <a:r>
              <a:rPr lang="en-US" sz="3200" dirty="0"/>
              <a:t>Describe how data were obtained</a:t>
            </a:r>
            <a:endParaRPr lang="en-US" dirty="0"/>
          </a:p>
        </p:txBody>
      </p:sp>
    </p:spTree>
    <p:extLst>
      <p:ext uri="{BB962C8B-B14F-4D97-AF65-F5344CB8AC3E}">
        <p14:creationId xmlns:p14="http://schemas.microsoft.com/office/powerpoint/2010/main" val="1161173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7">
          <a:extLst>
            <a:ext uri="{FF2B5EF4-FFF2-40B4-BE49-F238E27FC236}">
              <a16:creationId xmlns:a16="http://schemas.microsoft.com/office/drawing/2014/main" id="{0A791823-464D-5DB6-1FBC-0BDB8B2DDE64}"/>
            </a:ext>
          </a:extLst>
        </p:cNvPr>
        <p:cNvGrpSpPr/>
        <p:nvPr/>
      </p:nvGrpSpPr>
      <p:grpSpPr>
        <a:xfrm>
          <a:off x="0" y="0"/>
          <a:ext cx="0" cy="0"/>
          <a:chOff x="0" y="0"/>
          <a:chExt cx="0" cy="0"/>
        </a:xfrm>
      </p:grpSpPr>
      <p:sp>
        <p:nvSpPr>
          <p:cNvPr id="198" name="Google Shape;198;p6">
            <a:extLst>
              <a:ext uri="{FF2B5EF4-FFF2-40B4-BE49-F238E27FC236}">
                <a16:creationId xmlns:a16="http://schemas.microsoft.com/office/drawing/2014/main" id="{48FAA942-EDC8-93E7-51E4-D84497140B3C}"/>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lgn="l">
              <a:buSzPts val="4400"/>
            </a:pPr>
            <a:r>
              <a:rPr lang="en-US" sz="3000" dirty="0"/>
              <a:t>Topic: </a:t>
            </a:r>
            <a:r>
              <a:rPr lang="en-US" sz="3200" b="1" dirty="0"/>
              <a:t>The effect of VR relaxation on reducing test anxiety in college students.</a:t>
            </a:r>
            <a:endParaRPr sz="3000" b="1" dirty="0"/>
          </a:p>
        </p:txBody>
      </p:sp>
      <p:sp>
        <p:nvSpPr>
          <p:cNvPr id="5" name="Text Placeholder 4">
            <a:extLst>
              <a:ext uri="{FF2B5EF4-FFF2-40B4-BE49-F238E27FC236}">
                <a16:creationId xmlns:a16="http://schemas.microsoft.com/office/drawing/2014/main" id="{71C2F8C4-54D3-0788-7CD0-1960CA6B142E}"/>
              </a:ext>
            </a:extLst>
          </p:cNvPr>
          <p:cNvSpPr>
            <a:spLocks noGrp="1" noChangeArrowheads="1"/>
          </p:cNvSpPr>
          <p:nvPr>
            <p:ph type="body" idx="1"/>
          </p:nvPr>
        </p:nvSpPr>
        <p:spPr bwMode="auto">
          <a:xfrm>
            <a:off x="1295402" y="3639407"/>
            <a:ext cx="960119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eaLnBrk="0" fontAlgn="base" hangingPunct="0">
              <a:spcBef>
                <a:spcPct val="0"/>
              </a:spcBef>
              <a:spcAft>
                <a:spcPct val="0"/>
              </a:spcAft>
              <a:buClrTx/>
              <a:buSzTx/>
              <a:buNone/>
            </a:pPr>
            <a:r>
              <a:rPr lang="en-US" i="1" dirty="0"/>
              <a:t>"The main concept studied was test anxiety. The independent variable was exposure to the VR relaxation session (yes/no), and the dependent variable was the change in self-reported anxiety scores before and after the session."</a:t>
            </a:r>
            <a:endParaRPr lang="en-US" altLang="en-US" i="1" dirty="0"/>
          </a:p>
        </p:txBody>
      </p:sp>
      <p:sp>
        <p:nvSpPr>
          <p:cNvPr id="6" name="Google Shape;245;p13">
            <a:extLst>
              <a:ext uri="{FF2B5EF4-FFF2-40B4-BE49-F238E27FC236}">
                <a16:creationId xmlns:a16="http://schemas.microsoft.com/office/drawing/2014/main" id="{4695A514-CADF-E779-1C28-2F2124CCDADC}"/>
              </a:ext>
            </a:extLst>
          </p:cNvPr>
          <p:cNvSpPr txBox="1">
            <a:spLocks/>
          </p:cNvSpPr>
          <p:nvPr/>
        </p:nvSpPr>
        <p:spPr>
          <a:xfrm>
            <a:off x="1295401" y="2556932"/>
            <a:ext cx="9601196" cy="87206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60045" algn="l" rtl="0">
              <a:lnSpc>
                <a:spcPct val="100000"/>
              </a:lnSpc>
              <a:spcBef>
                <a:spcPts val="360"/>
              </a:spcBef>
              <a:spcAft>
                <a:spcPts val="0"/>
              </a:spcAft>
              <a:buClr>
                <a:schemeClr val="accent1"/>
              </a:buClr>
              <a:buSzPts val="2070"/>
              <a:buFont typeface="Arial"/>
              <a:buChar char="•"/>
              <a:defRPr sz="2400" b="0" i="0" u="none" strike="noStrike" cap="none">
                <a:solidFill>
                  <a:srgbClr val="262626"/>
                </a:solidFill>
                <a:latin typeface="Garamond"/>
                <a:ea typeface="Garamond"/>
                <a:cs typeface="Garamond"/>
                <a:sym typeface="Garamond"/>
              </a:defRPr>
            </a:lvl1pPr>
            <a:lvl2pPr marL="914400" marR="0" lvl="1" indent="-360044" algn="l" rtl="0">
              <a:lnSpc>
                <a:spcPct val="100000"/>
              </a:lnSpc>
              <a:spcBef>
                <a:spcPts val="600"/>
              </a:spcBef>
              <a:spcAft>
                <a:spcPts val="0"/>
              </a:spcAft>
              <a:buClr>
                <a:schemeClr val="accent1"/>
              </a:buClr>
              <a:buSzPts val="207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lnSpc>
                <a:spcPct val="100000"/>
              </a:lnSpc>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60044" algn="l" rtl="0">
              <a:lnSpc>
                <a:spcPct val="100000"/>
              </a:lnSpc>
              <a:spcBef>
                <a:spcPts val="600"/>
              </a:spcBef>
              <a:spcAft>
                <a:spcPts val="0"/>
              </a:spcAft>
              <a:buClr>
                <a:schemeClr val="accent1"/>
              </a:buClr>
              <a:buSzPts val="2070"/>
              <a:buFont typeface="Arial"/>
              <a:buChar char="•"/>
              <a:defRPr sz="1600" b="0" i="0" u="none" strike="noStrike" cap="none">
                <a:solidFill>
                  <a:srgbClr val="262626"/>
                </a:solidFill>
                <a:latin typeface="Garamond"/>
                <a:ea typeface="Garamond"/>
                <a:cs typeface="Garamond"/>
                <a:sym typeface="Garamond"/>
              </a:defRPr>
            </a:lvl4pPr>
            <a:lvl5pPr marL="2286000" marR="0" lvl="4" indent="-360045" algn="l" rtl="0">
              <a:lnSpc>
                <a:spcPct val="100000"/>
              </a:lnSpc>
              <a:spcBef>
                <a:spcPts val="600"/>
              </a:spcBef>
              <a:spcAft>
                <a:spcPts val="0"/>
              </a:spcAft>
              <a:buClr>
                <a:schemeClr val="accent1"/>
              </a:buClr>
              <a:buSzPts val="2070"/>
              <a:buFont typeface="Arial"/>
              <a:buChar char="•"/>
              <a:defRPr sz="1400" b="0" i="0" u="none" strike="noStrike" cap="none">
                <a:solidFill>
                  <a:srgbClr val="262626"/>
                </a:solidFill>
                <a:latin typeface="Garamond"/>
                <a:ea typeface="Garamond"/>
                <a:cs typeface="Garamond"/>
                <a:sym typeface="Garamond"/>
              </a:defRPr>
            </a:lvl5pPr>
            <a:lvl6pPr marL="2743200" marR="0" lvl="5" indent="-360045" algn="l" rtl="0">
              <a:lnSpc>
                <a:spcPct val="100000"/>
              </a:lnSpc>
              <a:spcBef>
                <a:spcPts val="600"/>
              </a:spcBef>
              <a:spcAft>
                <a:spcPts val="0"/>
              </a:spcAft>
              <a:buClr>
                <a:schemeClr val="accent1"/>
              </a:buClr>
              <a:buSzPts val="2070"/>
              <a:buFont typeface="Arial"/>
              <a:buChar char="•"/>
              <a:defRPr sz="1400" b="0" i="0" u="none" strike="noStrike" cap="none">
                <a:solidFill>
                  <a:srgbClr val="262626"/>
                </a:solidFill>
                <a:latin typeface="Garamond"/>
                <a:ea typeface="Garamond"/>
                <a:cs typeface="Garamond"/>
                <a:sym typeface="Garamond"/>
              </a:defRPr>
            </a:lvl6pPr>
            <a:lvl7pPr marL="3200400" marR="0" lvl="6" indent="-360045" algn="l" rtl="0">
              <a:lnSpc>
                <a:spcPct val="100000"/>
              </a:lnSpc>
              <a:spcBef>
                <a:spcPts val="600"/>
              </a:spcBef>
              <a:spcAft>
                <a:spcPts val="0"/>
              </a:spcAft>
              <a:buClr>
                <a:schemeClr val="accent1"/>
              </a:buClr>
              <a:buSzPts val="2070"/>
              <a:buFont typeface="Arial"/>
              <a:buChar char="•"/>
              <a:defRPr sz="1400" b="0" i="0" u="none" strike="noStrike" cap="none">
                <a:solidFill>
                  <a:srgbClr val="262626"/>
                </a:solidFill>
                <a:latin typeface="Garamond"/>
                <a:ea typeface="Garamond"/>
                <a:cs typeface="Garamond"/>
                <a:sym typeface="Garamond"/>
              </a:defRPr>
            </a:lvl7pPr>
            <a:lvl8pPr marL="3657600" marR="0" lvl="7" indent="-360045" algn="l" rtl="0">
              <a:lnSpc>
                <a:spcPct val="100000"/>
              </a:lnSpc>
              <a:spcBef>
                <a:spcPts val="600"/>
              </a:spcBef>
              <a:spcAft>
                <a:spcPts val="0"/>
              </a:spcAft>
              <a:buClr>
                <a:schemeClr val="accent1"/>
              </a:buClr>
              <a:buSzPts val="2070"/>
              <a:buFont typeface="Arial"/>
              <a:buChar char="•"/>
              <a:defRPr sz="1400" b="0" i="0" u="none" strike="noStrike" cap="none">
                <a:solidFill>
                  <a:srgbClr val="262626"/>
                </a:solidFill>
                <a:latin typeface="Garamond"/>
                <a:ea typeface="Garamond"/>
                <a:cs typeface="Garamond"/>
                <a:sym typeface="Garamond"/>
              </a:defRPr>
            </a:lvl8pPr>
            <a:lvl9pPr marL="4114800" marR="0" lvl="8" indent="-360045" algn="l" rtl="0">
              <a:lnSpc>
                <a:spcPct val="100000"/>
              </a:lnSpc>
              <a:spcBef>
                <a:spcPts val="600"/>
              </a:spcBef>
              <a:spcAft>
                <a:spcPts val="600"/>
              </a:spcAft>
              <a:buClr>
                <a:schemeClr val="accent1"/>
              </a:buClr>
              <a:buSzPts val="2070"/>
              <a:buFont typeface="Arial"/>
              <a:buChar char="•"/>
              <a:defRPr sz="1400" b="0" i="0" u="none" strike="noStrike" cap="none">
                <a:solidFill>
                  <a:srgbClr val="262626"/>
                </a:solidFill>
                <a:latin typeface="Garamond"/>
                <a:ea typeface="Garamond"/>
                <a:cs typeface="Garamond"/>
                <a:sym typeface="Garamond"/>
              </a:defRPr>
            </a:lvl9pPr>
          </a:lstStyle>
          <a:p>
            <a:pPr marL="0" lvl="0" indent="0">
              <a:spcBef>
                <a:spcPts val="1240"/>
              </a:spcBef>
              <a:buSzPts val="3680"/>
              <a:buNone/>
            </a:pPr>
            <a:r>
              <a:rPr lang="en-US" sz="3600" dirty="0">
                <a:solidFill>
                  <a:schemeClr val="accent1"/>
                </a:solidFill>
              </a:rPr>
              <a:t>2. </a:t>
            </a:r>
            <a:r>
              <a:rPr lang="en-US" sz="3200" dirty="0"/>
              <a:t>Explain how concepts and variables were used</a:t>
            </a:r>
          </a:p>
        </p:txBody>
      </p:sp>
    </p:spTree>
    <p:extLst>
      <p:ext uri="{BB962C8B-B14F-4D97-AF65-F5344CB8AC3E}">
        <p14:creationId xmlns:p14="http://schemas.microsoft.com/office/powerpoint/2010/main" val="40389286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7">
          <a:extLst>
            <a:ext uri="{FF2B5EF4-FFF2-40B4-BE49-F238E27FC236}">
              <a16:creationId xmlns:a16="http://schemas.microsoft.com/office/drawing/2014/main" id="{EE0C6500-8E65-DB41-31A6-12B526118664}"/>
            </a:ext>
          </a:extLst>
        </p:cNvPr>
        <p:cNvGrpSpPr/>
        <p:nvPr/>
      </p:nvGrpSpPr>
      <p:grpSpPr>
        <a:xfrm>
          <a:off x="0" y="0"/>
          <a:ext cx="0" cy="0"/>
          <a:chOff x="0" y="0"/>
          <a:chExt cx="0" cy="0"/>
        </a:xfrm>
      </p:grpSpPr>
      <p:sp>
        <p:nvSpPr>
          <p:cNvPr id="198" name="Google Shape;198;p6">
            <a:extLst>
              <a:ext uri="{FF2B5EF4-FFF2-40B4-BE49-F238E27FC236}">
                <a16:creationId xmlns:a16="http://schemas.microsoft.com/office/drawing/2014/main" id="{4DE91401-DE67-416A-EC8D-4761264E050C}"/>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lgn="l">
              <a:buSzPts val="4400"/>
            </a:pPr>
            <a:r>
              <a:rPr lang="en-US" sz="3000" dirty="0"/>
              <a:t>Topic: </a:t>
            </a:r>
            <a:r>
              <a:rPr lang="en-US" sz="3200" b="1" dirty="0"/>
              <a:t>The effect of VR relaxation on reducing test anxiety in college students.</a:t>
            </a:r>
            <a:endParaRPr sz="3000" b="1" dirty="0"/>
          </a:p>
        </p:txBody>
      </p:sp>
      <p:sp>
        <p:nvSpPr>
          <p:cNvPr id="5" name="Text Placeholder 4">
            <a:extLst>
              <a:ext uri="{FF2B5EF4-FFF2-40B4-BE49-F238E27FC236}">
                <a16:creationId xmlns:a16="http://schemas.microsoft.com/office/drawing/2014/main" id="{C7C73E5A-C11A-C0EB-BF2A-E7F2DAE232C7}"/>
              </a:ext>
            </a:extLst>
          </p:cNvPr>
          <p:cNvSpPr>
            <a:spLocks noGrp="1" noChangeArrowheads="1"/>
          </p:cNvSpPr>
          <p:nvPr>
            <p:ph type="body" idx="1"/>
          </p:nvPr>
        </p:nvSpPr>
        <p:spPr bwMode="auto">
          <a:xfrm>
            <a:off x="1295402" y="3824073"/>
            <a:ext cx="960119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eaLnBrk="0" fontAlgn="base" hangingPunct="0">
              <a:spcBef>
                <a:spcPct val="0"/>
              </a:spcBef>
              <a:spcAft>
                <a:spcPct val="0"/>
              </a:spcAft>
              <a:buClrTx/>
              <a:buSzTx/>
              <a:buNone/>
            </a:pPr>
            <a:r>
              <a:rPr lang="en-US" i="1" dirty="0"/>
              <a:t>"Anxiety levels were measured using the standardized Test Anxiety Inventory (TAI). Data were analyzed using paired t-tests to compare pre- and post-intervention anxiety scores."</a:t>
            </a:r>
            <a:endParaRPr lang="en-US" altLang="en-US" i="1" dirty="0"/>
          </a:p>
        </p:txBody>
      </p:sp>
      <p:sp>
        <p:nvSpPr>
          <p:cNvPr id="6" name="Google Shape;245;p13">
            <a:extLst>
              <a:ext uri="{FF2B5EF4-FFF2-40B4-BE49-F238E27FC236}">
                <a16:creationId xmlns:a16="http://schemas.microsoft.com/office/drawing/2014/main" id="{4C6CC988-EAC2-F261-ECEF-90D000E75235}"/>
              </a:ext>
            </a:extLst>
          </p:cNvPr>
          <p:cNvSpPr txBox="1">
            <a:spLocks/>
          </p:cNvSpPr>
          <p:nvPr/>
        </p:nvSpPr>
        <p:spPr>
          <a:xfrm>
            <a:off x="1295401" y="2556932"/>
            <a:ext cx="9601196" cy="87206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60045" algn="l" rtl="0">
              <a:lnSpc>
                <a:spcPct val="100000"/>
              </a:lnSpc>
              <a:spcBef>
                <a:spcPts val="360"/>
              </a:spcBef>
              <a:spcAft>
                <a:spcPts val="0"/>
              </a:spcAft>
              <a:buClr>
                <a:schemeClr val="accent1"/>
              </a:buClr>
              <a:buSzPts val="2070"/>
              <a:buFont typeface="Arial"/>
              <a:buChar char="•"/>
              <a:defRPr sz="2400" b="0" i="0" u="none" strike="noStrike" cap="none">
                <a:solidFill>
                  <a:srgbClr val="262626"/>
                </a:solidFill>
                <a:latin typeface="Garamond"/>
                <a:ea typeface="Garamond"/>
                <a:cs typeface="Garamond"/>
                <a:sym typeface="Garamond"/>
              </a:defRPr>
            </a:lvl1pPr>
            <a:lvl2pPr marL="914400" marR="0" lvl="1" indent="-360044" algn="l" rtl="0">
              <a:lnSpc>
                <a:spcPct val="100000"/>
              </a:lnSpc>
              <a:spcBef>
                <a:spcPts val="600"/>
              </a:spcBef>
              <a:spcAft>
                <a:spcPts val="0"/>
              </a:spcAft>
              <a:buClr>
                <a:schemeClr val="accent1"/>
              </a:buClr>
              <a:buSzPts val="207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lnSpc>
                <a:spcPct val="100000"/>
              </a:lnSpc>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60044" algn="l" rtl="0">
              <a:lnSpc>
                <a:spcPct val="100000"/>
              </a:lnSpc>
              <a:spcBef>
                <a:spcPts val="600"/>
              </a:spcBef>
              <a:spcAft>
                <a:spcPts val="0"/>
              </a:spcAft>
              <a:buClr>
                <a:schemeClr val="accent1"/>
              </a:buClr>
              <a:buSzPts val="2070"/>
              <a:buFont typeface="Arial"/>
              <a:buChar char="•"/>
              <a:defRPr sz="1600" b="0" i="0" u="none" strike="noStrike" cap="none">
                <a:solidFill>
                  <a:srgbClr val="262626"/>
                </a:solidFill>
                <a:latin typeface="Garamond"/>
                <a:ea typeface="Garamond"/>
                <a:cs typeface="Garamond"/>
                <a:sym typeface="Garamond"/>
              </a:defRPr>
            </a:lvl4pPr>
            <a:lvl5pPr marL="2286000" marR="0" lvl="4" indent="-360045" algn="l" rtl="0">
              <a:lnSpc>
                <a:spcPct val="100000"/>
              </a:lnSpc>
              <a:spcBef>
                <a:spcPts val="600"/>
              </a:spcBef>
              <a:spcAft>
                <a:spcPts val="0"/>
              </a:spcAft>
              <a:buClr>
                <a:schemeClr val="accent1"/>
              </a:buClr>
              <a:buSzPts val="2070"/>
              <a:buFont typeface="Arial"/>
              <a:buChar char="•"/>
              <a:defRPr sz="1400" b="0" i="0" u="none" strike="noStrike" cap="none">
                <a:solidFill>
                  <a:srgbClr val="262626"/>
                </a:solidFill>
                <a:latin typeface="Garamond"/>
                <a:ea typeface="Garamond"/>
                <a:cs typeface="Garamond"/>
                <a:sym typeface="Garamond"/>
              </a:defRPr>
            </a:lvl5pPr>
            <a:lvl6pPr marL="2743200" marR="0" lvl="5" indent="-360045" algn="l" rtl="0">
              <a:lnSpc>
                <a:spcPct val="100000"/>
              </a:lnSpc>
              <a:spcBef>
                <a:spcPts val="600"/>
              </a:spcBef>
              <a:spcAft>
                <a:spcPts val="0"/>
              </a:spcAft>
              <a:buClr>
                <a:schemeClr val="accent1"/>
              </a:buClr>
              <a:buSzPts val="2070"/>
              <a:buFont typeface="Arial"/>
              <a:buChar char="•"/>
              <a:defRPr sz="1400" b="0" i="0" u="none" strike="noStrike" cap="none">
                <a:solidFill>
                  <a:srgbClr val="262626"/>
                </a:solidFill>
                <a:latin typeface="Garamond"/>
                <a:ea typeface="Garamond"/>
                <a:cs typeface="Garamond"/>
                <a:sym typeface="Garamond"/>
              </a:defRPr>
            </a:lvl6pPr>
            <a:lvl7pPr marL="3200400" marR="0" lvl="6" indent="-360045" algn="l" rtl="0">
              <a:lnSpc>
                <a:spcPct val="100000"/>
              </a:lnSpc>
              <a:spcBef>
                <a:spcPts val="600"/>
              </a:spcBef>
              <a:spcAft>
                <a:spcPts val="0"/>
              </a:spcAft>
              <a:buClr>
                <a:schemeClr val="accent1"/>
              </a:buClr>
              <a:buSzPts val="2070"/>
              <a:buFont typeface="Arial"/>
              <a:buChar char="•"/>
              <a:defRPr sz="1400" b="0" i="0" u="none" strike="noStrike" cap="none">
                <a:solidFill>
                  <a:srgbClr val="262626"/>
                </a:solidFill>
                <a:latin typeface="Garamond"/>
                <a:ea typeface="Garamond"/>
                <a:cs typeface="Garamond"/>
                <a:sym typeface="Garamond"/>
              </a:defRPr>
            </a:lvl7pPr>
            <a:lvl8pPr marL="3657600" marR="0" lvl="7" indent="-360045" algn="l" rtl="0">
              <a:lnSpc>
                <a:spcPct val="100000"/>
              </a:lnSpc>
              <a:spcBef>
                <a:spcPts val="600"/>
              </a:spcBef>
              <a:spcAft>
                <a:spcPts val="0"/>
              </a:spcAft>
              <a:buClr>
                <a:schemeClr val="accent1"/>
              </a:buClr>
              <a:buSzPts val="2070"/>
              <a:buFont typeface="Arial"/>
              <a:buChar char="•"/>
              <a:defRPr sz="1400" b="0" i="0" u="none" strike="noStrike" cap="none">
                <a:solidFill>
                  <a:srgbClr val="262626"/>
                </a:solidFill>
                <a:latin typeface="Garamond"/>
                <a:ea typeface="Garamond"/>
                <a:cs typeface="Garamond"/>
                <a:sym typeface="Garamond"/>
              </a:defRPr>
            </a:lvl8pPr>
            <a:lvl9pPr marL="4114800" marR="0" lvl="8" indent="-360045" algn="l" rtl="0">
              <a:lnSpc>
                <a:spcPct val="100000"/>
              </a:lnSpc>
              <a:spcBef>
                <a:spcPts val="600"/>
              </a:spcBef>
              <a:spcAft>
                <a:spcPts val="600"/>
              </a:spcAft>
              <a:buClr>
                <a:schemeClr val="accent1"/>
              </a:buClr>
              <a:buSzPts val="2070"/>
              <a:buFont typeface="Arial"/>
              <a:buChar char="•"/>
              <a:defRPr sz="1400" b="0" i="0" u="none" strike="noStrike" cap="none">
                <a:solidFill>
                  <a:srgbClr val="262626"/>
                </a:solidFill>
                <a:latin typeface="Garamond"/>
                <a:ea typeface="Garamond"/>
                <a:cs typeface="Garamond"/>
                <a:sym typeface="Garamond"/>
              </a:defRPr>
            </a:lvl9pPr>
          </a:lstStyle>
          <a:p>
            <a:pPr marL="0" indent="0">
              <a:spcBef>
                <a:spcPts val="1240"/>
              </a:spcBef>
              <a:buSzPts val="3680"/>
              <a:buNone/>
            </a:pPr>
            <a:r>
              <a:rPr lang="en-US" sz="3600" dirty="0">
                <a:solidFill>
                  <a:schemeClr val="accent1"/>
                </a:solidFill>
              </a:rPr>
              <a:t>3. </a:t>
            </a:r>
            <a:r>
              <a:rPr lang="en-US" sz="3200" dirty="0"/>
              <a:t>Inform on the techniques utilized to gain the results</a:t>
            </a:r>
          </a:p>
          <a:p>
            <a:pPr marL="0" lvl="0" indent="0">
              <a:spcBef>
                <a:spcPts val="1240"/>
              </a:spcBef>
              <a:buSzPts val="3680"/>
              <a:buNone/>
            </a:pPr>
            <a:endParaRPr lang="en-US" sz="3200" dirty="0"/>
          </a:p>
        </p:txBody>
      </p:sp>
    </p:spTree>
    <p:extLst>
      <p:ext uri="{BB962C8B-B14F-4D97-AF65-F5344CB8AC3E}">
        <p14:creationId xmlns:p14="http://schemas.microsoft.com/office/powerpoint/2010/main" val="1373089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4"/>
          <p:cNvSpPr txBox="1">
            <a:spLocks noGrp="1"/>
          </p:cNvSpPr>
          <p:nvPr>
            <p:ph type="title"/>
          </p:nvPr>
        </p:nvSpPr>
        <p:spPr>
          <a:xfrm>
            <a:off x="812800" y="982132"/>
            <a:ext cx="10509956" cy="1303867"/>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Basic Organization of Methodology Section</a:t>
            </a:r>
            <a:endParaRPr/>
          </a:p>
        </p:txBody>
      </p:sp>
      <p:sp>
        <p:nvSpPr>
          <p:cNvPr id="252" name="Google Shape;252;p14"/>
          <p:cNvSpPr txBox="1">
            <a:spLocks noGrp="1"/>
          </p:cNvSpPr>
          <p:nvPr>
            <p:ph type="body" idx="1"/>
          </p:nvPr>
        </p:nvSpPr>
        <p:spPr>
          <a:xfrm>
            <a:off x="1295401" y="2556932"/>
            <a:ext cx="9601196" cy="3963138"/>
          </a:xfrm>
          <a:prstGeom prst="rect">
            <a:avLst/>
          </a:prstGeom>
          <a:noFill/>
          <a:ln>
            <a:noFill/>
          </a:ln>
        </p:spPr>
        <p:txBody>
          <a:bodyPr spcFirstLastPara="1" wrap="square" lIns="91425" tIns="45700" rIns="91425" bIns="45700" anchor="t" anchorCtr="0">
            <a:normAutofit/>
          </a:bodyPr>
          <a:lstStyle/>
          <a:p>
            <a:pPr marL="457200" lvl="0" indent="-457200" algn="l" rtl="0">
              <a:spcBef>
                <a:spcPts val="0"/>
              </a:spcBef>
              <a:spcAft>
                <a:spcPts val="0"/>
              </a:spcAft>
              <a:buSzPts val="2760"/>
              <a:buFont typeface="Garamond"/>
              <a:buAutoNum type="alphaUcPeriod"/>
            </a:pPr>
            <a:r>
              <a:rPr lang="en-US" dirty="0">
                <a:solidFill>
                  <a:srgbClr val="0070C0"/>
                </a:solidFill>
              </a:rPr>
              <a:t>Contextualizing Study Methods</a:t>
            </a:r>
            <a:br>
              <a:rPr lang="en-US" dirty="0">
                <a:solidFill>
                  <a:srgbClr val="0070C0"/>
                </a:solidFill>
              </a:rPr>
            </a:br>
            <a:br>
              <a:rPr lang="en-US" dirty="0">
                <a:solidFill>
                  <a:srgbClr val="0070C0"/>
                </a:solidFill>
              </a:rPr>
            </a:br>
            <a:endParaRPr dirty="0">
              <a:solidFill>
                <a:srgbClr val="0070C0"/>
              </a:solidFill>
            </a:endParaRPr>
          </a:p>
          <a:p>
            <a:pPr marL="457200" lvl="0" indent="-457200" algn="l" rtl="0">
              <a:spcBef>
                <a:spcPts val="1080"/>
              </a:spcBef>
              <a:spcAft>
                <a:spcPts val="0"/>
              </a:spcAft>
              <a:buSzPts val="2760"/>
              <a:buFont typeface="Garamond"/>
              <a:buAutoNum type="alphaUcPeriod"/>
            </a:pPr>
            <a:r>
              <a:rPr lang="en-US" dirty="0">
                <a:solidFill>
                  <a:srgbClr val="FF0000"/>
                </a:solidFill>
              </a:rPr>
              <a:t>Describing the Study</a:t>
            </a:r>
            <a:br>
              <a:rPr lang="en-US" dirty="0">
                <a:solidFill>
                  <a:srgbClr val="FF0000"/>
                </a:solidFill>
              </a:rPr>
            </a:br>
            <a:br>
              <a:rPr lang="en-US" dirty="0">
                <a:solidFill>
                  <a:srgbClr val="FF0000"/>
                </a:solidFill>
              </a:rPr>
            </a:br>
            <a:endParaRPr dirty="0">
              <a:solidFill>
                <a:srgbClr val="FF0000"/>
              </a:solidFill>
            </a:endParaRPr>
          </a:p>
          <a:p>
            <a:pPr marL="457200" lvl="0" indent="-457200" algn="l" rtl="0">
              <a:spcBef>
                <a:spcPts val="1080"/>
              </a:spcBef>
              <a:spcAft>
                <a:spcPts val="0"/>
              </a:spcAft>
              <a:buSzPts val="2760"/>
              <a:buFont typeface="Garamond"/>
              <a:buAutoNum type="alphaUcPeriod"/>
            </a:pPr>
            <a:r>
              <a:rPr lang="en-US" dirty="0">
                <a:solidFill>
                  <a:srgbClr val="00B050"/>
                </a:solidFill>
              </a:rPr>
              <a:t>Analyzing the Data</a:t>
            </a:r>
            <a:endParaRPr dirty="0"/>
          </a:p>
          <a:p>
            <a:pPr marL="914400" lvl="1" indent="-311150" algn="l" rtl="0">
              <a:spcBef>
                <a:spcPts val="1000"/>
              </a:spcBef>
              <a:spcAft>
                <a:spcPts val="0"/>
              </a:spcAft>
              <a:buSzPts val="2300"/>
              <a:buFont typeface="Garamond"/>
              <a:buNone/>
            </a:pPr>
            <a:endParaRPr dirty="0"/>
          </a:p>
        </p:txBody>
      </p:sp>
      <p:sp>
        <p:nvSpPr>
          <p:cNvPr id="253" name="Google Shape;253;p14"/>
          <p:cNvSpPr/>
          <p:nvPr/>
        </p:nvSpPr>
        <p:spPr>
          <a:xfrm>
            <a:off x="8983244" y="2556932"/>
            <a:ext cx="1470991" cy="320203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cxnSp>
        <p:nvCxnSpPr>
          <p:cNvPr id="254" name="Google Shape;254;p14"/>
          <p:cNvCxnSpPr/>
          <p:nvPr/>
        </p:nvCxnSpPr>
        <p:spPr>
          <a:xfrm rot="10800000" flipH="1">
            <a:off x="5609493" y="2805256"/>
            <a:ext cx="4109246" cy="4568"/>
          </a:xfrm>
          <a:prstGeom prst="straightConnector1">
            <a:avLst/>
          </a:prstGeom>
          <a:noFill/>
          <a:ln w="57150" cap="flat" cmpd="sng">
            <a:solidFill>
              <a:schemeClr val="accent4"/>
            </a:solidFill>
            <a:prstDash val="solid"/>
            <a:round/>
            <a:headEnd type="none" w="sm" len="sm"/>
            <a:tailEnd type="triangle" w="med" len="med"/>
          </a:ln>
        </p:spPr>
      </p:cxnSp>
      <p:cxnSp>
        <p:nvCxnSpPr>
          <p:cNvPr id="255" name="Google Shape;255;p14"/>
          <p:cNvCxnSpPr/>
          <p:nvPr/>
        </p:nvCxnSpPr>
        <p:spPr>
          <a:xfrm>
            <a:off x="4396154" y="4051025"/>
            <a:ext cx="5322585" cy="0"/>
          </a:xfrm>
          <a:prstGeom prst="straightConnector1">
            <a:avLst/>
          </a:prstGeom>
          <a:noFill/>
          <a:ln w="57150" cap="flat" cmpd="sng">
            <a:solidFill>
              <a:schemeClr val="accent4"/>
            </a:solidFill>
            <a:prstDash val="solid"/>
            <a:round/>
            <a:headEnd type="none" w="sm" len="sm"/>
            <a:tailEnd type="triangle" w="med" len="med"/>
          </a:ln>
        </p:spPr>
      </p:cxnSp>
      <p:cxnSp>
        <p:nvCxnSpPr>
          <p:cNvPr id="256" name="Google Shape;256;p14"/>
          <p:cNvCxnSpPr/>
          <p:nvPr/>
        </p:nvCxnSpPr>
        <p:spPr>
          <a:xfrm>
            <a:off x="4167554" y="5324699"/>
            <a:ext cx="5551185" cy="0"/>
          </a:xfrm>
          <a:prstGeom prst="straightConnector1">
            <a:avLst/>
          </a:prstGeom>
          <a:noFill/>
          <a:ln w="57150" cap="flat" cmpd="sng">
            <a:solidFill>
              <a:schemeClr val="accent4"/>
            </a:solidFill>
            <a:prstDash val="solid"/>
            <a:round/>
            <a:headEnd type="none" w="sm" len="sm"/>
            <a:tailEnd type="triangle" w="med" len="med"/>
          </a:ln>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Upcoming</a:t>
            </a:r>
            <a:endParaRPr/>
          </a:p>
        </p:txBody>
      </p:sp>
      <p:sp>
        <p:nvSpPr>
          <p:cNvPr id="269" name="Google Shape;269;p17"/>
          <p:cNvSpPr txBox="1">
            <a:spLocks noGrp="1"/>
          </p:cNvSpPr>
          <p:nvPr>
            <p:ph type="body" idx="1"/>
          </p:nvPr>
        </p:nvSpPr>
        <p:spPr>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3220"/>
              <a:buNone/>
            </a:pPr>
            <a:r>
              <a:rPr lang="en-US" dirty="0"/>
              <a:t>Week 4	</a:t>
            </a:r>
            <a:endParaRPr dirty="0"/>
          </a:p>
        </p:txBody>
      </p:sp>
      <p:sp>
        <p:nvSpPr>
          <p:cNvPr id="270" name="Google Shape;270;p17"/>
          <p:cNvSpPr txBox="1">
            <a:spLocks noGrp="1"/>
          </p:cNvSpPr>
          <p:nvPr>
            <p:ph type="body" idx="2"/>
          </p:nvPr>
        </p:nvSpPr>
        <p:spPr>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2760"/>
              <a:buChar char="•"/>
            </a:pPr>
            <a:r>
              <a:rPr lang="en-US"/>
              <a:t>Results and Discussion </a:t>
            </a:r>
            <a:endParaRPr/>
          </a:p>
        </p:txBody>
      </p:sp>
      <p:sp>
        <p:nvSpPr>
          <p:cNvPr id="271" name="Google Shape;271;p17"/>
          <p:cNvSpPr txBox="1">
            <a:spLocks noGrp="1"/>
          </p:cNvSpPr>
          <p:nvPr>
            <p:ph type="body" idx="3"/>
          </p:nvPr>
        </p:nvSpPr>
        <p:spPr>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SzPts val="3220"/>
              <a:buNone/>
            </a:pPr>
            <a:r>
              <a:rPr lang="en-US" dirty="0"/>
              <a:t>Week 5</a:t>
            </a:r>
            <a:endParaRPr dirty="0"/>
          </a:p>
        </p:txBody>
      </p:sp>
      <p:sp>
        <p:nvSpPr>
          <p:cNvPr id="272" name="Google Shape;272;p17"/>
          <p:cNvSpPr txBox="1">
            <a:spLocks noGrp="1"/>
          </p:cNvSpPr>
          <p:nvPr>
            <p:ph type="body" idx="4"/>
          </p:nvPr>
        </p:nvSpPr>
        <p:spPr>
          <a:prstGeom prst="rect">
            <a:avLst/>
          </a:prstGeom>
          <a:noFill/>
          <a:ln>
            <a:noFill/>
          </a:ln>
        </p:spPr>
        <p:txBody>
          <a:bodyPr spcFirstLastPara="1" wrap="square" lIns="91425" tIns="45700" rIns="91425" bIns="45700" anchor="t" anchorCtr="0">
            <a:normAutofit/>
          </a:bodyPr>
          <a:lstStyle/>
          <a:p>
            <a:pPr marL="285750" lvl="0" indent="-285750" algn="l" rtl="0">
              <a:spcBef>
                <a:spcPts val="0"/>
              </a:spcBef>
              <a:spcAft>
                <a:spcPts val="0"/>
              </a:spcAft>
              <a:buSzPts val="2760"/>
              <a:buChar char="•"/>
            </a:pPr>
            <a:r>
              <a:rPr lang="en-US"/>
              <a:t>Poster Presentations, Plagiarism and Misconduct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1">
          <a:extLst>
            <a:ext uri="{FF2B5EF4-FFF2-40B4-BE49-F238E27FC236}">
              <a16:creationId xmlns:a16="http://schemas.microsoft.com/office/drawing/2014/main" id="{62AED55A-28E5-F23F-7AE4-89FAA26BC766}"/>
            </a:ext>
          </a:extLst>
        </p:cNvPr>
        <p:cNvGrpSpPr/>
        <p:nvPr/>
      </p:nvGrpSpPr>
      <p:grpSpPr>
        <a:xfrm>
          <a:off x="0" y="0"/>
          <a:ext cx="0" cy="0"/>
          <a:chOff x="0" y="0"/>
          <a:chExt cx="0" cy="0"/>
        </a:xfrm>
      </p:grpSpPr>
      <p:sp>
        <p:nvSpPr>
          <p:cNvPr id="162" name="Google Shape;162;p2">
            <a:extLst>
              <a:ext uri="{FF2B5EF4-FFF2-40B4-BE49-F238E27FC236}">
                <a16:creationId xmlns:a16="http://schemas.microsoft.com/office/drawing/2014/main" id="{0469FE07-AD5F-461E-954B-7B4EF7AEA30E}"/>
              </a:ext>
            </a:extLst>
          </p:cNvPr>
          <p:cNvSpPr txBox="1">
            <a:spLocks noGrp="1"/>
          </p:cNvSpPr>
          <p:nvPr>
            <p:ph type="title"/>
          </p:nvPr>
        </p:nvSpPr>
        <p:spPr>
          <a:xfrm>
            <a:off x="1098757" y="2663448"/>
            <a:ext cx="9601196" cy="1303867"/>
          </a:xfrm>
          <a:prstGeom prst="rect">
            <a:avLst/>
          </a:prstGeom>
          <a:noFill/>
          <a:ln>
            <a:noFill/>
          </a:ln>
        </p:spPr>
        <p:txBody>
          <a:bodyPr spcFirstLastPara="1" wrap="square" lIns="91425" tIns="45700" rIns="91425" bIns="45700" anchor="ctr" anchorCtr="0">
            <a:normAutofit/>
          </a:bodyPr>
          <a:lstStyle/>
          <a:p>
            <a:pPr lvl="0">
              <a:buSzPts val="4400"/>
            </a:pPr>
            <a:r>
              <a:rPr lang="en-US" dirty="0"/>
              <a:t>Why is research important?</a:t>
            </a:r>
            <a:endParaRPr dirty="0"/>
          </a:p>
        </p:txBody>
      </p:sp>
    </p:spTree>
    <p:extLst>
      <p:ext uri="{BB962C8B-B14F-4D97-AF65-F5344CB8AC3E}">
        <p14:creationId xmlns:p14="http://schemas.microsoft.com/office/powerpoint/2010/main" val="3147282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262626"/>
              </a:buClr>
              <a:buSzPts val="4400"/>
              <a:buFont typeface="Garamond"/>
              <a:buNone/>
            </a:pPr>
            <a:r>
              <a:rPr lang="en-US" dirty="0"/>
              <a:t>IMRD Structure</a:t>
            </a:r>
            <a:endParaRPr dirty="0"/>
          </a:p>
        </p:txBody>
      </p:sp>
      <p:sp>
        <p:nvSpPr>
          <p:cNvPr id="169" name="Google Shape;169;p3"/>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2760"/>
              <a:buNone/>
            </a:pPr>
            <a:r>
              <a:rPr lang="en-US"/>
              <a:t>What is this?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4"/>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IMRD Structure</a:t>
            </a:r>
            <a:endParaRPr/>
          </a:p>
        </p:txBody>
      </p:sp>
      <p:sp>
        <p:nvSpPr>
          <p:cNvPr id="176" name="Google Shape;176;p4"/>
          <p:cNvSpPr/>
          <p:nvPr/>
        </p:nvSpPr>
        <p:spPr>
          <a:xfrm>
            <a:off x="1844843" y="2502567"/>
            <a:ext cx="2294020" cy="1315453"/>
          </a:xfrm>
          <a:prstGeom prst="flowChartMerg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177" name="Google Shape;177;p4"/>
          <p:cNvSpPr/>
          <p:nvPr/>
        </p:nvSpPr>
        <p:spPr>
          <a:xfrm rot="10800000">
            <a:off x="1844843" y="4900861"/>
            <a:ext cx="2294020" cy="1315453"/>
          </a:xfrm>
          <a:prstGeom prst="flowChartMerg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178" name="Google Shape;178;p4"/>
          <p:cNvSpPr/>
          <p:nvPr/>
        </p:nvSpPr>
        <p:spPr>
          <a:xfrm>
            <a:off x="2658979" y="3396915"/>
            <a:ext cx="665747" cy="192505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179" name="Google Shape;179;p4"/>
          <p:cNvSpPr txBox="1"/>
          <p:nvPr/>
        </p:nvSpPr>
        <p:spPr>
          <a:xfrm>
            <a:off x="5582652" y="2816151"/>
            <a:ext cx="531394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chemeClr val="dk1"/>
                </a:solidFill>
                <a:latin typeface="Garamond"/>
                <a:ea typeface="Garamond"/>
                <a:cs typeface="Garamond"/>
                <a:sym typeface="Garamond"/>
              </a:rPr>
              <a:t>Introduction/Literature Review</a:t>
            </a:r>
            <a:endParaRPr sz="3200">
              <a:solidFill>
                <a:schemeClr val="dk1"/>
              </a:solidFill>
              <a:latin typeface="Garamond"/>
              <a:ea typeface="Garamond"/>
              <a:cs typeface="Garamond"/>
              <a:sym typeface="Garamond"/>
            </a:endParaRPr>
          </a:p>
        </p:txBody>
      </p:sp>
      <p:sp>
        <p:nvSpPr>
          <p:cNvPr id="180" name="Google Shape;180;p4"/>
          <p:cNvSpPr txBox="1"/>
          <p:nvPr/>
        </p:nvSpPr>
        <p:spPr>
          <a:xfrm>
            <a:off x="5582652" y="3658360"/>
            <a:ext cx="531394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Garamond"/>
                <a:ea typeface="Garamond"/>
                <a:cs typeface="Garamond"/>
                <a:sym typeface="Garamond"/>
              </a:rPr>
              <a:t>Methods</a:t>
            </a:r>
            <a:endParaRPr/>
          </a:p>
        </p:txBody>
      </p:sp>
      <p:sp>
        <p:nvSpPr>
          <p:cNvPr id="181" name="Google Shape;181;p4"/>
          <p:cNvSpPr txBox="1"/>
          <p:nvPr/>
        </p:nvSpPr>
        <p:spPr>
          <a:xfrm>
            <a:off x="5582652" y="4608474"/>
            <a:ext cx="531394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Garamond"/>
                <a:ea typeface="Garamond"/>
                <a:cs typeface="Garamond"/>
                <a:sym typeface="Garamond"/>
              </a:rPr>
              <a:t>Results</a:t>
            </a:r>
            <a:endParaRPr/>
          </a:p>
        </p:txBody>
      </p:sp>
      <p:sp>
        <p:nvSpPr>
          <p:cNvPr id="182" name="Google Shape;182;p4"/>
          <p:cNvSpPr txBox="1"/>
          <p:nvPr/>
        </p:nvSpPr>
        <p:spPr>
          <a:xfrm>
            <a:off x="5582652" y="5558588"/>
            <a:ext cx="531394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Garamond"/>
                <a:ea typeface="Garamond"/>
                <a:cs typeface="Garamond"/>
                <a:sym typeface="Garamond"/>
              </a:rPr>
              <a:t>Discussion/Conclusion</a:t>
            </a:r>
            <a:endParaRPr/>
          </a:p>
        </p:txBody>
      </p:sp>
      <p:cxnSp>
        <p:nvCxnSpPr>
          <p:cNvPr id="183" name="Google Shape;183;p4"/>
          <p:cNvCxnSpPr>
            <a:endCxn id="179" idx="1"/>
          </p:cNvCxnSpPr>
          <p:nvPr/>
        </p:nvCxnSpPr>
        <p:spPr>
          <a:xfrm rot="10800000" flipH="1">
            <a:off x="3689652" y="3108539"/>
            <a:ext cx="1893000" cy="3600"/>
          </a:xfrm>
          <a:prstGeom prst="straightConnector1">
            <a:avLst/>
          </a:prstGeom>
          <a:noFill/>
          <a:ln w="25400" cap="flat" cmpd="sng">
            <a:solidFill>
              <a:schemeClr val="accent4"/>
            </a:solidFill>
            <a:prstDash val="solid"/>
            <a:round/>
            <a:headEnd type="none" w="sm" len="sm"/>
            <a:tailEnd type="triangle" w="med" len="med"/>
          </a:ln>
        </p:spPr>
      </p:cxnSp>
      <p:cxnSp>
        <p:nvCxnSpPr>
          <p:cNvPr id="184" name="Google Shape;184;p4"/>
          <p:cNvCxnSpPr/>
          <p:nvPr/>
        </p:nvCxnSpPr>
        <p:spPr>
          <a:xfrm rot="10800000" flipH="1">
            <a:off x="3689684" y="3995246"/>
            <a:ext cx="1892968" cy="3629"/>
          </a:xfrm>
          <a:prstGeom prst="straightConnector1">
            <a:avLst/>
          </a:prstGeom>
          <a:noFill/>
          <a:ln w="25400" cap="flat" cmpd="sng">
            <a:solidFill>
              <a:schemeClr val="accent4"/>
            </a:solidFill>
            <a:prstDash val="solid"/>
            <a:round/>
            <a:headEnd type="none" w="sm" len="sm"/>
            <a:tailEnd type="triangle" w="med" len="med"/>
          </a:ln>
        </p:spPr>
      </p:cxnSp>
      <p:cxnSp>
        <p:nvCxnSpPr>
          <p:cNvPr id="185" name="Google Shape;185;p4"/>
          <p:cNvCxnSpPr/>
          <p:nvPr/>
        </p:nvCxnSpPr>
        <p:spPr>
          <a:xfrm rot="10800000" flipH="1">
            <a:off x="3689684" y="4901623"/>
            <a:ext cx="1892968" cy="3629"/>
          </a:xfrm>
          <a:prstGeom prst="straightConnector1">
            <a:avLst/>
          </a:prstGeom>
          <a:noFill/>
          <a:ln w="25400" cap="flat" cmpd="sng">
            <a:solidFill>
              <a:schemeClr val="accent4"/>
            </a:solidFill>
            <a:prstDash val="solid"/>
            <a:round/>
            <a:headEnd type="none" w="sm" len="sm"/>
            <a:tailEnd type="triangle" w="med" len="med"/>
          </a:ln>
        </p:spPr>
      </p:cxnSp>
      <p:cxnSp>
        <p:nvCxnSpPr>
          <p:cNvPr id="186" name="Google Shape;186;p4"/>
          <p:cNvCxnSpPr/>
          <p:nvPr/>
        </p:nvCxnSpPr>
        <p:spPr>
          <a:xfrm rot="10800000" flipH="1">
            <a:off x="3721768" y="5847728"/>
            <a:ext cx="1892968" cy="3629"/>
          </a:xfrm>
          <a:prstGeom prst="straightConnector1">
            <a:avLst/>
          </a:prstGeom>
          <a:noFill/>
          <a:ln w="25400" cap="flat" cmpd="sng">
            <a:solidFill>
              <a:schemeClr val="accent4"/>
            </a:solidFill>
            <a:prstDash val="solid"/>
            <a:round/>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4">
          <a:extLst>
            <a:ext uri="{FF2B5EF4-FFF2-40B4-BE49-F238E27FC236}">
              <a16:creationId xmlns:a16="http://schemas.microsoft.com/office/drawing/2014/main" id="{6B8B8BBD-212C-79CF-5324-E3FD282A72B1}"/>
            </a:ext>
          </a:extLst>
        </p:cNvPr>
        <p:cNvGrpSpPr/>
        <p:nvPr/>
      </p:nvGrpSpPr>
      <p:grpSpPr>
        <a:xfrm>
          <a:off x="0" y="0"/>
          <a:ext cx="0" cy="0"/>
          <a:chOff x="0" y="0"/>
          <a:chExt cx="0" cy="0"/>
        </a:xfrm>
      </p:grpSpPr>
      <p:sp>
        <p:nvSpPr>
          <p:cNvPr id="175" name="Google Shape;175;p4">
            <a:extLst>
              <a:ext uri="{FF2B5EF4-FFF2-40B4-BE49-F238E27FC236}">
                <a16:creationId xmlns:a16="http://schemas.microsoft.com/office/drawing/2014/main" id="{213E5933-60D6-B6D2-7CE8-97EE0EA5C8D1}"/>
              </a:ext>
            </a:extLst>
          </p:cNvPr>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4400"/>
              <a:buFont typeface="Garamond"/>
              <a:buNone/>
            </a:pPr>
            <a:r>
              <a:rPr lang="en-US"/>
              <a:t>IMRD Structure</a:t>
            </a:r>
            <a:endParaRPr/>
          </a:p>
        </p:txBody>
      </p:sp>
      <p:sp>
        <p:nvSpPr>
          <p:cNvPr id="176" name="Google Shape;176;p4">
            <a:extLst>
              <a:ext uri="{FF2B5EF4-FFF2-40B4-BE49-F238E27FC236}">
                <a16:creationId xmlns:a16="http://schemas.microsoft.com/office/drawing/2014/main" id="{BDC533DE-D87A-B568-AEED-579C49D0F2D2}"/>
              </a:ext>
            </a:extLst>
          </p:cNvPr>
          <p:cNvSpPr/>
          <p:nvPr/>
        </p:nvSpPr>
        <p:spPr>
          <a:xfrm>
            <a:off x="1844843" y="2502567"/>
            <a:ext cx="2294020" cy="1315453"/>
          </a:xfrm>
          <a:prstGeom prst="flowChartMerg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177" name="Google Shape;177;p4">
            <a:extLst>
              <a:ext uri="{FF2B5EF4-FFF2-40B4-BE49-F238E27FC236}">
                <a16:creationId xmlns:a16="http://schemas.microsoft.com/office/drawing/2014/main" id="{9DB0BFF9-A71E-248A-A58E-B2C1B169BCED}"/>
              </a:ext>
            </a:extLst>
          </p:cNvPr>
          <p:cNvSpPr/>
          <p:nvPr/>
        </p:nvSpPr>
        <p:spPr>
          <a:xfrm rot="10800000">
            <a:off x="1844843" y="4900861"/>
            <a:ext cx="2294020" cy="1315453"/>
          </a:xfrm>
          <a:prstGeom prst="flowChartMerg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178" name="Google Shape;178;p4">
            <a:extLst>
              <a:ext uri="{FF2B5EF4-FFF2-40B4-BE49-F238E27FC236}">
                <a16:creationId xmlns:a16="http://schemas.microsoft.com/office/drawing/2014/main" id="{248F7494-047C-92A1-8772-BEB5DACDA8D2}"/>
              </a:ext>
            </a:extLst>
          </p:cNvPr>
          <p:cNvSpPr/>
          <p:nvPr/>
        </p:nvSpPr>
        <p:spPr>
          <a:xfrm>
            <a:off x="2658979" y="3396915"/>
            <a:ext cx="665747" cy="1925053"/>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179" name="Google Shape;179;p4">
            <a:extLst>
              <a:ext uri="{FF2B5EF4-FFF2-40B4-BE49-F238E27FC236}">
                <a16:creationId xmlns:a16="http://schemas.microsoft.com/office/drawing/2014/main" id="{11D6EDE5-9A75-F4D6-6420-3F05AD83E9D3}"/>
              </a:ext>
            </a:extLst>
          </p:cNvPr>
          <p:cNvSpPr txBox="1"/>
          <p:nvPr/>
        </p:nvSpPr>
        <p:spPr>
          <a:xfrm>
            <a:off x="5582652" y="2816151"/>
            <a:ext cx="531394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chemeClr val="dk1"/>
                </a:solidFill>
                <a:latin typeface="Garamond"/>
                <a:ea typeface="Garamond"/>
                <a:cs typeface="Garamond"/>
                <a:sym typeface="Garamond"/>
              </a:rPr>
              <a:t>Introduction/Literature Review</a:t>
            </a:r>
            <a:endParaRPr sz="3200">
              <a:solidFill>
                <a:schemeClr val="dk1"/>
              </a:solidFill>
              <a:latin typeface="Garamond"/>
              <a:ea typeface="Garamond"/>
              <a:cs typeface="Garamond"/>
              <a:sym typeface="Garamond"/>
            </a:endParaRPr>
          </a:p>
        </p:txBody>
      </p:sp>
      <p:sp>
        <p:nvSpPr>
          <p:cNvPr id="180" name="Google Shape;180;p4">
            <a:extLst>
              <a:ext uri="{FF2B5EF4-FFF2-40B4-BE49-F238E27FC236}">
                <a16:creationId xmlns:a16="http://schemas.microsoft.com/office/drawing/2014/main" id="{BC62071F-2860-ACF1-7B6A-10458A8EC66C}"/>
              </a:ext>
            </a:extLst>
          </p:cNvPr>
          <p:cNvSpPr txBox="1"/>
          <p:nvPr/>
        </p:nvSpPr>
        <p:spPr>
          <a:xfrm>
            <a:off x="5582652" y="3658360"/>
            <a:ext cx="531394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Garamond"/>
                <a:ea typeface="Garamond"/>
                <a:cs typeface="Garamond"/>
                <a:sym typeface="Garamond"/>
              </a:rPr>
              <a:t>Methods</a:t>
            </a:r>
            <a:endParaRPr/>
          </a:p>
        </p:txBody>
      </p:sp>
      <p:sp>
        <p:nvSpPr>
          <p:cNvPr id="181" name="Google Shape;181;p4">
            <a:extLst>
              <a:ext uri="{FF2B5EF4-FFF2-40B4-BE49-F238E27FC236}">
                <a16:creationId xmlns:a16="http://schemas.microsoft.com/office/drawing/2014/main" id="{56711076-5CF8-DA4E-7DF1-20738A183FE2}"/>
              </a:ext>
            </a:extLst>
          </p:cNvPr>
          <p:cNvSpPr txBox="1"/>
          <p:nvPr/>
        </p:nvSpPr>
        <p:spPr>
          <a:xfrm>
            <a:off x="5582652" y="4608474"/>
            <a:ext cx="531394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Garamond"/>
                <a:ea typeface="Garamond"/>
                <a:cs typeface="Garamond"/>
                <a:sym typeface="Garamond"/>
              </a:rPr>
              <a:t>Results</a:t>
            </a:r>
            <a:endParaRPr/>
          </a:p>
        </p:txBody>
      </p:sp>
      <p:sp>
        <p:nvSpPr>
          <p:cNvPr id="182" name="Google Shape;182;p4">
            <a:extLst>
              <a:ext uri="{FF2B5EF4-FFF2-40B4-BE49-F238E27FC236}">
                <a16:creationId xmlns:a16="http://schemas.microsoft.com/office/drawing/2014/main" id="{E80FE504-8F4B-7CB2-37D2-745E1A9FAD82}"/>
              </a:ext>
            </a:extLst>
          </p:cNvPr>
          <p:cNvSpPr txBox="1"/>
          <p:nvPr/>
        </p:nvSpPr>
        <p:spPr>
          <a:xfrm>
            <a:off x="5582652" y="5558588"/>
            <a:ext cx="531394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Garamond"/>
                <a:ea typeface="Garamond"/>
                <a:cs typeface="Garamond"/>
                <a:sym typeface="Garamond"/>
              </a:rPr>
              <a:t>Discussion/Conclusion</a:t>
            </a:r>
            <a:endParaRPr/>
          </a:p>
        </p:txBody>
      </p:sp>
      <p:cxnSp>
        <p:nvCxnSpPr>
          <p:cNvPr id="183" name="Google Shape;183;p4">
            <a:extLst>
              <a:ext uri="{FF2B5EF4-FFF2-40B4-BE49-F238E27FC236}">
                <a16:creationId xmlns:a16="http://schemas.microsoft.com/office/drawing/2014/main" id="{64ECF84B-14C3-C6AC-8CCA-04F2BCE39C09}"/>
              </a:ext>
            </a:extLst>
          </p:cNvPr>
          <p:cNvCxnSpPr>
            <a:endCxn id="179" idx="1"/>
          </p:cNvCxnSpPr>
          <p:nvPr/>
        </p:nvCxnSpPr>
        <p:spPr>
          <a:xfrm rot="10800000" flipH="1">
            <a:off x="3689652" y="3108539"/>
            <a:ext cx="1893000" cy="3600"/>
          </a:xfrm>
          <a:prstGeom prst="straightConnector1">
            <a:avLst/>
          </a:prstGeom>
          <a:noFill/>
          <a:ln w="25400" cap="flat" cmpd="sng">
            <a:solidFill>
              <a:schemeClr val="accent4"/>
            </a:solidFill>
            <a:prstDash val="solid"/>
            <a:round/>
            <a:headEnd type="none" w="sm" len="sm"/>
            <a:tailEnd type="triangle" w="med" len="med"/>
          </a:ln>
        </p:spPr>
      </p:cxnSp>
      <p:cxnSp>
        <p:nvCxnSpPr>
          <p:cNvPr id="184" name="Google Shape;184;p4">
            <a:extLst>
              <a:ext uri="{FF2B5EF4-FFF2-40B4-BE49-F238E27FC236}">
                <a16:creationId xmlns:a16="http://schemas.microsoft.com/office/drawing/2014/main" id="{FD18E3D3-584F-4D39-F94A-055B7CB28BDA}"/>
              </a:ext>
            </a:extLst>
          </p:cNvPr>
          <p:cNvCxnSpPr/>
          <p:nvPr/>
        </p:nvCxnSpPr>
        <p:spPr>
          <a:xfrm rot="10800000" flipH="1">
            <a:off x="3689684" y="3995246"/>
            <a:ext cx="1892968" cy="3629"/>
          </a:xfrm>
          <a:prstGeom prst="straightConnector1">
            <a:avLst/>
          </a:prstGeom>
          <a:noFill/>
          <a:ln w="25400" cap="flat" cmpd="sng">
            <a:solidFill>
              <a:schemeClr val="accent4"/>
            </a:solidFill>
            <a:prstDash val="solid"/>
            <a:round/>
            <a:headEnd type="none" w="sm" len="sm"/>
            <a:tailEnd type="triangle" w="med" len="med"/>
          </a:ln>
        </p:spPr>
      </p:cxnSp>
      <p:cxnSp>
        <p:nvCxnSpPr>
          <p:cNvPr id="185" name="Google Shape;185;p4">
            <a:extLst>
              <a:ext uri="{FF2B5EF4-FFF2-40B4-BE49-F238E27FC236}">
                <a16:creationId xmlns:a16="http://schemas.microsoft.com/office/drawing/2014/main" id="{802EE2F7-0626-DBBA-422B-3E39ED4C09D7}"/>
              </a:ext>
            </a:extLst>
          </p:cNvPr>
          <p:cNvCxnSpPr/>
          <p:nvPr/>
        </p:nvCxnSpPr>
        <p:spPr>
          <a:xfrm rot="10800000" flipH="1">
            <a:off x="3689684" y="4901623"/>
            <a:ext cx="1892968" cy="3629"/>
          </a:xfrm>
          <a:prstGeom prst="straightConnector1">
            <a:avLst/>
          </a:prstGeom>
          <a:noFill/>
          <a:ln w="25400" cap="flat" cmpd="sng">
            <a:solidFill>
              <a:schemeClr val="accent4"/>
            </a:solidFill>
            <a:prstDash val="solid"/>
            <a:round/>
            <a:headEnd type="none" w="sm" len="sm"/>
            <a:tailEnd type="triangle" w="med" len="med"/>
          </a:ln>
        </p:spPr>
      </p:cxnSp>
      <p:cxnSp>
        <p:nvCxnSpPr>
          <p:cNvPr id="186" name="Google Shape;186;p4">
            <a:extLst>
              <a:ext uri="{FF2B5EF4-FFF2-40B4-BE49-F238E27FC236}">
                <a16:creationId xmlns:a16="http://schemas.microsoft.com/office/drawing/2014/main" id="{74B86570-47B3-F0B4-290C-0E7B2AA89A31}"/>
              </a:ext>
            </a:extLst>
          </p:cNvPr>
          <p:cNvCxnSpPr/>
          <p:nvPr/>
        </p:nvCxnSpPr>
        <p:spPr>
          <a:xfrm rot="10800000" flipH="1">
            <a:off x="3721768" y="5847728"/>
            <a:ext cx="1892968" cy="3629"/>
          </a:xfrm>
          <a:prstGeom prst="straightConnector1">
            <a:avLst/>
          </a:prstGeom>
          <a:noFill/>
          <a:ln w="25400" cap="flat" cmpd="sng">
            <a:solidFill>
              <a:schemeClr val="accent4"/>
            </a:solidFill>
            <a:prstDash val="solid"/>
            <a:round/>
            <a:headEnd type="none" w="sm" len="sm"/>
            <a:tailEnd type="triangle" w="med" len="med"/>
          </a:ln>
        </p:spPr>
      </p:cxnSp>
      <p:sp>
        <p:nvSpPr>
          <p:cNvPr id="2" name="Rectangle 1">
            <a:extLst>
              <a:ext uri="{FF2B5EF4-FFF2-40B4-BE49-F238E27FC236}">
                <a16:creationId xmlns:a16="http://schemas.microsoft.com/office/drawing/2014/main" id="{216EF378-8711-A6E1-0692-FBD947C2BDED}"/>
              </a:ext>
            </a:extLst>
          </p:cNvPr>
          <p:cNvSpPr/>
          <p:nvPr/>
        </p:nvSpPr>
        <p:spPr>
          <a:xfrm>
            <a:off x="5417574" y="2757160"/>
            <a:ext cx="5479023" cy="65691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A561A7E-85AF-54C4-3ADC-513E185B92F5}"/>
              </a:ext>
            </a:extLst>
          </p:cNvPr>
          <p:cNvSpPr/>
          <p:nvPr/>
        </p:nvSpPr>
        <p:spPr>
          <a:xfrm>
            <a:off x="5417573" y="3622290"/>
            <a:ext cx="5479023" cy="656914"/>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927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5"/>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262626"/>
              </a:buClr>
              <a:buSzPts val="4400"/>
              <a:buFont typeface="Garamond"/>
              <a:buNone/>
            </a:pPr>
            <a:r>
              <a:rPr lang="en-US" dirty="0"/>
              <a:t>Literature Review Section</a:t>
            </a:r>
            <a:endParaRPr dirty="0"/>
          </a:p>
        </p:txBody>
      </p:sp>
      <p:sp>
        <p:nvSpPr>
          <p:cNvPr id="192" name="Google Shape;192;p5"/>
          <p:cNvSpPr txBox="1">
            <a:spLocks noGrp="1"/>
          </p:cNvSpPr>
          <p:nvPr>
            <p:ph type="body" idx="1"/>
          </p:nvPr>
        </p:nvSpPr>
        <p:spPr>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2760"/>
              <a:buNone/>
            </a:pPr>
            <a:r>
              <a:rPr lang="en-US"/>
              <a:t>What is this?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91;p5">
            <a:extLst>
              <a:ext uri="{FF2B5EF4-FFF2-40B4-BE49-F238E27FC236}">
                <a16:creationId xmlns:a16="http://schemas.microsoft.com/office/drawing/2014/main" id="{20CF26B0-90EB-8868-7649-9FDE5D73D046}"/>
              </a:ext>
            </a:extLst>
          </p:cNvPr>
          <p:cNvSpPr txBox="1">
            <a:spLocks noGrp="1"/>
          </p:cNvSpPr>
          <p:nvPr>
            <p:ph type="title"/>
          </p:nvPr>
        </p:nvSpPr>
        <p:spPr>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262626"/>
              </a:buClr>
              <a:buSzPts val="4400"/>
              <a:buFont typeface="Garamond"/>
              <a:buNone/>
            </a:pPr>
            <a:r>
              <a:rPr lang="en-US" dirty="0"/>
              <a:t>Literature Review Section</a:t>
            </a:r>
            <a:endParaRPr dirty="0"/>
          </a:p>
        </p:txBody>
      </p:sp>
      <p:sp>
        <p:nvSpPr>
          <p:cNvPr id="3" name="Text Placeholder 2">
            <a:extLst>
              <a:ext uri="{FF2B5EF4-FFF2-40B4-BE49-F238E27FC236}">
                <a16:creationId xmlns:a16="http://schemas.microsoft.com/office/drawing/2014/main" id="{C3CA5377-4928-7A45-6264-B55A64F66979}"/>
              </a:ext>
            </a:extLst>
          </p:cNvPr>
          <p:cNvSpPr>
            <a:spLocks noGrp="1"/>
          </p:cNvSpPr>
          <p:nvPr>
            <p:ph type="body" idx="1"/>
          </p:nvPr>
        </p:nvSpPr>
        <p:spPr/>
        <p:txBody>
          <a:bodyPr/>
          <a:lstStyle/>
          <a:p>
            <a:r>
              <a:rPr lang="en-US" dirty="0"/>
              <a:t>How we connect our work to existing knowledge.</a:t>
            </a:r>
          </a:p>
        </p:txBody>
      </p:sp>
    </p:spTree>
    <p:extLst>
      <p:ext uri="{BB962C8B-B14F-4D97-AF65-F5344CB8AC3E}">
        <p14:creationId xmlns:p14="http://schemas.microsoft.com/office/powerpoint/2010/main" val="2860955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6"/>
          <p:cNvSpPr txBox="1">
            <a:spLocks noGrp="1"/>
          </p:cNvSpPr>
          <p:nvPr>
            <p:ph type="title"/>
          </p:nvPr>
        </p:nvSpPr>
        <p:spPr>
          <a:prstGeom prst="rect">
            <a:avLst/>
          </a:prstGeom>
          <a:noFill/>
          <a:ln>
            <a:noFill/>
          </a:ln>
        </p:spPr>
        <p:txBody>
          <a:bodyPr spcFirstLastPara="1" wrap="square" lIns="91425" tIns="45700" rIns="91425" bIns="45700" anchor="ctr" anchorCtr="0">
            <a:normAutofit fontScale="90000"/>
          </a:bodyPr>
          <a:lstStyle/>
          <a:p>
            <a:pPr lvl="0">
              <a:buSzPts val="4400"/>
            </a:pPr>
            <a:r>
              <a:rPr lang="en-US" dirty="0"/>
              <a:t>Example: Connecting to Existing Knowledge</a:t>
            </a:r>
            <a:endParaRPr dirty="0"/>
          </a:p>
        </p:txBody>
      </p:sp>
      <p:sp>
        <p:nvSpPr>
          <p:cNvPr id="199" name="Google Shape;199;p6"/>
          <p:cNvSpPr txBox="1">
            <a:spLocks noGrp="1"/>
          </p:cNvSpPr>
          <p:nvPr>
            <p:ph type="body" idx="1"/>
          </p:nvPr>
        </p:nvSpPr>
        <p:spPr>
          <a:xfrm>
            <a:off x="1242851" y="2787869"/>
            <a:ext cx="9898115" cy="2312732"/>
          </a:xfrm>
          <a:prstGeom prst="rect">
            <a:avLst/>
          </a:prstGeom>
          <a:noFill/>
          <a:ln>
            <a:noFill/>
          </a:ln>
        </p:spPr>
        <p:txBody>
          <a:bodyPr spcFirstLastPara="1" wrap="square" lIns="91425" tIns="45700" rIns="91425" bIns="45700" anchor="t" anchorCtr="0">
            <a:noAutofit/>
          </a:bodyPr>
          <a:lstStyle/>
          <a:p>
            <a:pPr marL="0" lvl="0" indent="0" eaLnBrk="0" fontAlgn="base" hangingPunct="0">
              <a:spcBef>
                <a:spcPct val="0"/>
              </a:spcBef>
              <a:spcAft>
                <a:spcPct val="0"/>
              </a:spcAft>
              <a:buClrTx/>
              <a:buSzTx/>
              <a:buNone/>
            </a:pPr>
            <a:r>
              <a:rPr lang="en-US" altLang="en-US" b="1" dirty="0">
                <a:solidFill>
                  <a:schemeClr val="tx1"/>
                </a:solidFill>
                <a:latin typeface="Garamond" panose="02020404030301010803" pitchFamily="18" charset="0"/>
              </a:rPr>
              <a:t>Study 1</a:t>
            </a:r>
            <a:r>
              <a:rPr lang="en-US" altLang="en-US" dirty="0">
                <a:solidFill>
                  <a:schemeClr val="tx1"/>
                </a:solidFill>
                <a:latin typeface="Garamond" panose="02020404030301010803" pitchFamily="18" charset="0"/>
              </a:rPr>
              <a:t> : (Smith et al., 2021): found that VR can reduce anxiety in children before dental surgery.</a:t>
            </a:r>
          </a:p>
          <a:p>
            <a:pPr marL="0" lvl="0" indent="0" eaLnBrk="0" fontAlgn="base" hangingPunct="0">
              <a:spcBef>
                <a:spcPct val="0"/>
              </a:spcBef>
              <a:spcAft>
                <a:spcPct val="0"/>
              </a:spcAft>
              <a:buClrTx/>
              <a:buSzTx/>
              <a:buNone/>
            </a:pPr>
            <a:endParaRPr lang="en-US" altLang="en-US" dirty="0">
              <a:solidFill>
                <a:schemeClr val="tx1"/>
              </a:solidFill>
              <a:latin typeface="Garamond" panose="02020404030301010803" pitchFamily="18" charset="0"/>
            </a:endParaRPr>
          </a:p>
          <a:p>
            <a:pPr marL="0" lvl="0" indent="0" eaLnBrk="0" fontAlgn="base" hangingPunct="0">
              <a:spcBef>
                <a:spcPct val="0"/>
              </a:spcBef>
              <a:spcAft>
                <a:spcPct val="0"/>
              </a:spcAft>
              <a:buClrTx/>
              <a:buSzTx/>
              <a:buNone/>
            </a:pPr>
            <a:r>
              <a:rPr lang="en-US" b="1" dirty="0"/>
              <a:t>Study 2</a:t>
            </a:r>
            <a:r>
              <a:rPr lang="en-US" dirty="0"/>
              <a:t> (Lee et al., 2022): found that immersive VR relaxation scenes lower heart rate before minor surgery.</a:t>
            </a:r>
          </a:p>
          <a:p>
            <a:pPr marL="0" lvl="0" indent="0" eaLnBrk="0" fontAlgn="base" hangingPunct="0">
              <a:spcBef>
                <a:spcPct val="0"/>
              </a:spcBef>
              <a:spcAft>
                <a:spcPct val="0"/>
              </a:spcAft>
              <a:buClrTx/>
              <a:buSzTx/>
              <a:buNone/>
            </a:pPr>
            <a:endParaRPr lang="en-US" dirty="0"/>
          </a:p>
          <a:p>
            <a:pPr marL="0" lvl="0" indent="0" eaLnBrk="0" fontAlgn="base" hangingPunct="0">
              <a:spcBef>
                <a:spcPct val="0"/>
              </a:spcBef>
              <a:spcAft>
                <a:spcPct val="0"/>
              </a:spcAft>
              <a:buClrTx/>
              <a:buSzTx/>
              <a:buNone/>
            </a:pPr>
            <a:r>
              <a:rPr lang="en-US" b="1" dirty="0"/>
              <a:t>Study 3</a:t>
            </a:r>
            <a:r>
              <a:rPr lang="en-US" dirty="0"/>
              <a:t> (Kim et al., 2023): found mixed results for adults — depends on the type of VR used.</a:t>
            </a:r>
            <a:endParaRPr lang="en-US" altLang="en-US" dirty="0">
              <a:solidFill>
                <a:schemeClr val="tx1"/>
              </a:solidFill>
              <a:latin typeface="Garamond" panose="02020404030301010803" pitchFamily="18" charset="0"/>
            </a:endParaRPr>
          </a:p>
          <a:p>
            <a:pPr marL="0" lvl="0" indent="0" eaLnBrk="0" fontAlgn="base" hangingPunct="0">
              <a:spcBef>
                <a:spcPct val="0"/>
              </a:spcBef>
              <a:spcAft>
                <a:spcPct val="0"/>
              </a:spcAft>
              <a:buClrTx/>
              <a:buSzTx/>
              <a:buFontTx/>
              <a:buChar char="•"/>
            </a:pPr>
            <a:endParaRPr lang="en-US" altLang="en-US" dirty="0">
              <a:solidFill>
                <a:schemeClr val="tx1"/>
              </a:solidFill>
              <a:latin typeface="Garamond" panose="02020404030301010803" pitchFamily="18" charset="0"/>
            </a:endParaRPr>
          </a:p>
          <a:p>
            <a:pPr marL="19050" lvl="0" indent="0" algn="l" rtl="0">
              <a:spcBef>
                <a:spcPts val="0"/>
              </a:spcBef>
              <a:spcAft>
                <a:spcPts val="0"/>
              </a:spcAft>
              <a:buSzPts val="3380"/>
              <a:buNone/>
            </a:pPr>
            <a:endParaRPr dirty="0">
              <a:latin typeface="Garamond" panose="02020404030301010803" pitchFamily="18" charset="0"/>
            </a:endParaRPr>
          </a:p>
        </p:txBody>
      </p:sp>
    </p:spTree>
  </p:cSld>
  <p:clrMapOvr>
    <a:masterClrMapping/>
  </p:clrMapOvr>
</p:sld>
</file>

<file path=ppt/theme/theme1.xml><?xml version="1.0" encoding="utf-8"?>
<a:theme xmlns:a="http://schemas.openxmlformats.org/drawingml/2006/main" name="Organic">
  <a:themeElements>
    <a:clrScheme name="Organic">
      <a:dk1>
        <a:srgbClr val="000000"/>
      </a:dk1>
      <a:lt1>
        <a:srgbClr val="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FEF171AB25A2240AB7E6B665531E8E7" ma:contentTypeVersion="14" ma:contentTypeDescription="Create a new document." ma:contentTypeScope="" ma:versionID="1a5023fdf6055bd9ee783c3ec8eeb819">
  <xsd:schema xmlns:xsd="http://www.w3.org/2001/XMLSchema" xmlns:xs="http://www.w3.org/2001/XMLSchema" xmlns:p="http://schemas.microsoft.com/office/2006/metadata/properties" xmlns:ns2="c3cb4f5c-c7cf-4072-bc62-0567e2364229" xmlns:ns3="a109c017-75d7-4750-a027-1727423ae59e" targetNamespace="http://schemas.microsoft.com/office/2006/metadata/properties" ma:root="true" ma:fieldsID="66d4d8841c0adb85c325b431616d61e1" ns2:_="" ns3:_="">
    <xsd:import namespace="c3cb4f5c-c7cf-4072-bc62-0567e2364229"/>
    <xsd:import namespace="a109c017-75d7-4750-a027-1727423ae59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cb4f5c-c7cf-4072-bc62-0567e23642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dde203d1-7cfb-462f-9308-eb621c314a9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109c017-75d7-4750-a027-1727423ae59e"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3cb4f5c-c7cf-4072-bc62-0567e236422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15D1DF9-4716-465E-A4C6-2255E64FD972}">
  <ds:schemaRefs>
    <ds:schemaRef ds:uri="http://schemas.microsoft.com/sharepoint/v3/contenttype/forms"/>
  </ds:schemaRefs>
</ds:datastoreItem>
</file>

<file path=customXml/itemProps2.xml><?xml version="1.0" encoding="utf-8"?>
<ds:datastoreItem xmlns:ds="http://schemas.openxmlformats.org/officeDocument/2006/customXml" ds:itemID="{914E21AA-2F6F-4D21-907B-7CF11068E9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cb4f5c-c7cf-4072-bc62-0567e2364229"/>
    <ds:schemaRef ds:uri="a109c017-75d7-4750-a027-1727423ae5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E5A9AD7-0F2D-48D4-9AC7-DCCA12B79EBB}">
  <ds:schemaRefs>
    <ds:schemaRef ds:uri="http://schemas.microsoft.com/office/2006/metadata/properties"/>
    <ds:schemaRef ds:uri="http://schemas.microsoft.com/office/infopath/2007/PartnerControls"/>
    <ds:schemaRef ds:uri="c3cb4f5c-c7cf-4072-bc62-0567e2364229"/>
  </ds:schemaRefs>
</ds:datastoreItem>
</file>

<file path=docProps/app.xml><?xml version="1.0" encoding="utf-8"?>
<Properties xmlns="http://schemas.openxmlformats.org/officeDocument/2006/extended-properties" xmlns:vt="http://schemas.openxmlformats.org/officeDocument/2006/docPropsVTypes">
  <Template/>
  <TotalTime>160</TotalTime>
  <Words>1226</Words>
  <Application>Microsoft Office PowerPoint</Application>
  <PresentationFormat>Widescreen</PresentationFormat>
  <Paragraphs>188</Paragraphs>
  <Slides>29</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Garamond</vt:lpstr>
      <vt:lpstr>Calibri</vt:lpstr>
      <vt:lpstr>Noto Sans Symbols</vt:lpstr>
      <vt:lpstr>Organic</vt:lpstr>
      <vt:lpstr>Craft of Research</vt:lpstr>
      <vt:lpstr>Outline</vt:lpstr>
      <vt:lpstr>Why is research important?</vt:lpstr>
      <vt:lpstr>IMRD Structure</vt:lpstr>
      <vt:lpstr>IMRD Structure</vt:lpstr>
      <vt:lpstr>IMRD Structure</vt:lpstr>
      <vt:lpstr>Literature Review Section</vt:lpstr>
      <vt:lpstr>Literature Review Section</vt:lpstr>
      <vt:lpstr>Example: Connecting to Existing Knowledge</vt:lpstr>
      <vt:lpstr>Identifying the Research Gap</vt:lpstr>
      <vt:lpstr>Literature Review Key Objectives</vt:lpstr>
      <vt:lpstr>Literature Review Key Objectives</vt:lpstr>
      <vt:lpstr>Topic: How does VR help reduce anxiety before surgery?</vt:lpstr>
      <vt:lpstr>Topic: How does VR help reduce anxiety before surgery?</vt:lpstr>
      <vt:lpstr>Topic: How does VR help reduce anxiety before surgery?</vt:lpstr>
      <vt:lpstr>Topic: How does VR help reduce anxiety before surgery?</vt:lpstr>
      <vt:lpstr>Topic: How does VR help reduce anxiety before surgery?</vt:lpstr>
      <vt:lpstr>BEFORE Writing a Literature Review</vt:lpstr>
      <vt:lpstr>Basic Organization of Literature Reviews</vt:lpstr>
      <vt:lpstr>Literature Review Content</vt:lpstr>
      <vt:lpstr>Organizing Literature</vt:lpstr>
      <vt:lpstr>Methodology Section</vt:lpstr>
      <vt:lpstr>Methodology Section</vt:lpstr>
      <vt:lpstr>Methodology Key Objectives</vt:lpstr>
      <vt:lpstr>Topic: The effect of VR relaxation on reducing test anxiety in college students.</vt:lpstr>
      <vt:lpstr>Topic: The effect of VR relaxation on reducing test anxiety in college students.</vt:lpstr>
      <vt:lpstr>Topic: The effect of VR relaxation on reducing test anxiety in college students.</vt:lpstr>
      <vt:lpstr>Basic Organization of Methodology Section</vt:lpstr>
      <vt:lpstr>Upcoming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Craft of Research</dc:title>
  <dc:creator>Angelica Jasper</dc:creator>
  <cp:lastModifiedBy>Maral Ranjbar</cp:lastModifiedBy>
  <cp:revision>4</cp:revision>
  <dcterms:created xsi:type="dcterms:W3CDTF">2017-06-21T01:30:31Z</dcterms:created>
  <dcterms:modified xsi:type="dcterms:W3CDTF">2025-06-06T18:10:48Z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0x010100EFEF171AB25A2240AB7E6B665531E8E7</vt:lpwstr>
  </property>
</Properties>
</file>