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8"/>
  </p:notesMasterIdLst>
  <p:sldIdLst>
    <p:sldId id="256" r:id="rId2"/>
    <p:sldId id="257" r:id="rId3"/>
    <p:sldId id="272" r:id="rId4"/>
    <p:sldId id="305" r:id="rId5"/>
    <p:sldId id="307" r:id="rId6"/>
    <p:sldId id="321" r:id="rId7"/>
    <p:sldId id="322" r:id="rId8"/>
    <p:sldId id="323" r:id="rId9"/>
    <p:sldId id="324" r:id="rId10"/>
    <p:sldId id="274" r:id="rId11"/>
    <p:sldId id="275" r:id="rId12"/>
    <p:sldId id="276" r:id="rId13"/>
    <p:sldId id="298" r:id="rId14"/>
    <p:sldId id="313" r:id="rId15"/>
    <p:sldId id="278" r:id="rId16"/>
    <p:sldId id="279" r:id="rId17"/>
    <p:sldId id="280" r:id="rId18"/>
    <p:sldId id="281" r:id="rId19"/>
    <p:sldId id="282" r:id="rId20"/>
    <p:sldId id="283" r:id="rId21"/>
    <p:sldId id="308" r:id="rId22"/>
    <p:sldId id="306" r:id="rId23"/>
    <p:sldId id="291" r:id="rId24"/>
    <p:sldId id="300" r:id="rId25"/>
    <p:sldId id="301" r:id="rId26"/>
    <p:sldId id="302" r:id="rId27"/>
  </p:sldIdLst>
  <p:sldSz cx="24384000" cy="13716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708684C-4D16-4618-839F-0558EEFCDFE6}" styleName="">
    <a:wholeTbl>
      <a:tcTxStyle>
        <a:font>
          <a:latin typeface="Gill Sans Light"/>
          <a:ea typeface="Gill Sans Light"/>
          <a:cs typeface="Gill Sans Light"/>
        </a:font>
        <a:srgbClr val="5353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CFCFCF"/>
          </a:solidFill>
        </a:fill>
      </a:tcStyle>
    </a:wholeTbl>
    <a:band2H>
      <a:tcTxStyle>
        <a:font>
          <a:latin typeface=""/>
          <a:ea typeface=""/>
          <a:cs typeface=""/>
        </a:font>
      </a:tcTxStyle>
      <a:tcStyle>
        <a:tcBdr/>
        <a:fill>
          <a:solidFill>
            <a:srgbClr val="E9E9E9"/>
          </a:solidFill>
        </a:fill>
      </a:tcStyle>
    </a:band2H>
    <a:firstCol>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535353"/>
          </a:solidFill>
        </a:fill>
      </a:tcStyle>
    </a:firstCol>
    <a:lastRow>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12701"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535353"/>
          </a:solidFill>
        </a:fill>
      </a:tcStyle>
    </a:lastRow>
    <a:firstRow>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12701" cap="flat" cmpd="sng" algn="ctr">
              <a:solidFill>
                <a:srgbClr val="340053"/>
              </a:solidFill>
              <a:prstDash val="solid"/>
              <a:round/>
              <a:headEnd type="none" w="med" len="med"/>
              <a:tailEnd type="none" w="med" len="med"/>
            </a:ln>
          </a:bottom>
        </a:tcBdr>
        <a:fill>
          <a:solidFill>
            <a:srgbClr val="535353"/>
          </a:solidFill>
        </a:fill>
      </a:tcStyle>
    </a:firstRow>
  </a:tblStyle>
  <a:tblStyle styleId="{4C3C2611-4C71-4FC5-86AE-919BDF0F9419}" styleName="">
    <a:wholeTbl>
      <a:tcTxStyle>
        <a:font>
          <a:latin typeface="Gill Sans Light"/>
          <a:ea typeface="Gill Sans Light"/>
          <a:cs typeface="Gill Sans Light"/>
        </a:font>
        <a:srgbClr val="5353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D5E2E4"/>
          </a:solidFill>
        </a:fill>
      </a:tcStyle>
    </a:wholeTbl>
    <a:band2H>
      <a:tcTxStyle>
        <a:font>
          <a:latin typeface=""/>
          <a:ea typeface=""/>
          <a:cs typeface=""/>
        </a:font>
      </a:tcTxStyle>
      <a:tcStyle>
        <a:tcBdr/>
        <a:fill>
          <a:solidFill>
            <a:srgbClr val="EBF1F2"/>
          </a:solidFill>
        </a:fill>
      </a:tcStyle>
    </a:band2H>
    <a:firstCol>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78AAB3"/>
          </a:solidFill>
        </a:fill>
      </a:tcStyle>
    </a:firstCol>
    <a:lastRow>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12701"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78AAB3"/>
          </a:solidFill>
        </a:fill>
      </a:tcStyle>
    </a:lastRow>
    <a:firstRow>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12701" cap="flat" cmpd="sng" algn="ctr">
              <a:solidFill>
                <a:srgbClr val="340053"/>
              </a:solidFill>
              <a:prstDash val="solid"/>
              <a:round/>
              <a:headEnd type="none" w="med" len="med"/>
              <a:tailEnd type="none" w="med" len="med"/>
            </a:ln>
          </a:bottom>
        </a:tcBdr>
        <a:fill>
          <a:solidFill>
            <a:srgbClr val="78AAB3"/>
          </a:solidFill>
        </a:fill>
      </a:tcStyle>
    </a:firstRow>
  </a:tblStyle>
  <a:tblStyle styleId="{C7B018BB-80A7-4F77-B60F-C8B233D01FF8}" styleName="">
    <a:wholeTbl>
      <a:tcTxStyle>
        <a:font>
          <a:latin typeface="Gill Sans Light"/>
          <a:ea typeface="Gill Sans Light"/>
          <a:cs typeface="Gill Sans Light"/>
        </a:font>
        <a:srgbClr val="535353"/>
      </a:tcTxStyle>
      <a:tcStyle>
        <a:tcBdr/>
      </a:tcStyle>
    </a:wholeTbl>
    <a:band2H>
      <a:tcTxStyle>
        <a:font>
          <a:latin typeface=""/>
          <a:ea typeface=""/>
          <a:cs typeface=""/>
        </a:font>
      </a:tcTxStyle>
      <a:tcStyle>
        <a:tcBdr/>
        <a:fill>
          <a:solidFill>
            <a:srgbClr val="FFFFFF"/>
          </a:solidFill>
        </a:fill>
      </a:tcStyle>
    </a:band2H>
    <a:firstCol>
      <a:tcTxStyle>
        <a:font>
          <a:latin typeface="Gill Sans Light"/>
          <a:ea typeface="Gill Sans Light"/>
          <a:cs typeface="Gill Sans Light"/>
        </a:font>
        <a:srgbClr val="535353"/>
      </a:tcTxStyle>
      <a:tcStyle>
        <a:tcBdr/>
      </a:tcStyle>
    </a:firstCol>
    <a:lastRow>
      <a:tcTxStyle>
        <a:font>
          <a:latin typeface="Gill Sans Light"/>
          <a:ea typeface="Gill Sans Light"/>
          <a:cs typeface="Gill Sans Light"/>
        </a:font>
        <a:srgbClr val="535353"/>
      </a:tcTxStyle>
      <a:tcStyle>
        <a:tcBdr/>
      </a:tcStyle>
    </a:lastRow>
    <a:firstRow>
      <a:tcTxStyle>
        <a:font>
          <a:latin typeface="Gill Sans Light"/>
          <a:ea typeface="Gill Sans Light"/>
          <a:cs typeface="Gill Sans Light"/>
        </a:font>
        <a:srgbClr val="535353"/>
      </a:tcTxStyle>
      <a:tcStyle>
        <a:tcBdr/>
      </a:tcStyle>
    </a:firstRow>
  </a:tblStyle>
  <a:tblStyle styleId="{EEE7283C-3CF3-47DC-8721-378D4A62B228}" styleName="">
    <a:wholeTbl>
      <a:tcTxStyle>
        <a:font>
          <a:latin typeface="Gill Sans Light"/>
          <a:ea typeface="Gill Sans Light"/>
          <a:cs typeface="Gill Sans Light"/>
        </a:font>
        <a:srgbClr val="5353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F1DDCB"/>
          </a:solidFill>
        </a:fill>
      </a:tcStyle>
    </a:wholeTbl>
    <a:band2H>
      <a:tcTxStyle>
        <a:font>
          <a:latin typeface=""/>
          <a:ea typeface=""/>
          <a:cs typeface=""/>
        </a:font>
      </a:tcTxStyle>
      <a:tcStyle>
        <a:tcBdr/>
        <a:fill>
          <a:solidFill>
            <a:srgbClr val="F8EFE7"/>
          </a:solidFill>
        </a:fill>
      </a:tcStyle>
    </a:band2H>
    <a:firstCol>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D9971A"/>
          </a:solidFill>
        </a:fill>
      </a:tcStyle>
    </a:firstCol>
    <a:lastRow>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12701"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D9971A"/>
          </a:solidFill>
        </a:fill>
      </a:tcStyle>
    </a:lastRow>
    <a:firstRow>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12701" cap="flat" cmpd="sng" algn="ctr">
              <a:solidFill>
                <a:srgbClr val="340053"/>
              </a:solidFill>
              <a:prstDash val="solid"/>
              <a:round/>
              <a:headEnd type="none" w="med" len="med"/>
              <a:tailEnd type="none" w="med" len="med"/>
            </a:ln>
          </a:bottom>
        </a:tcBdr>
        <a:fill>
          <a:solidFill>
            <a:srgbClr val="D9971A"/>
          </a:solidFill>
        </a:fill>
      </a:tcStyle>
    </a:firstRow>
  </a:tblStyle>
  <a:tblStyle styleId="{CF821DB8-F4EB-4A41-A1BA-3FCAFE7338EE}" styleName="">
    <a:wholeTbl>
      <a:tcTxStyle>
        <a:font>
          <a:latin typeface="Gill Sans Light"/>
          <a:ea typeface="Gill Sans Light"/>
          <a:cs typeface="Gill Sans Light"/>
        </a:font>
        <a:srgbClr val="5353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D1D3D7"/>
          </a:solidFill>
        </a:fill>
      </a:tcStyle>
    </a:wholeTbl>
    <a:band2H>
      <a:tcTxStyle>
        <a:font>
          <a:latin typeface=""/>
          <a:ea typeface=""/>
          <a:cs typeface=""/>
        </a:font>
      </a:tcTxStyle>
      <a:tcStyle>
        <a:tcBdr/>
        <a:fill>
          <a:solidFill>
            <a:srgbClr val="E9EAEC"/>
          </a:solidFill>
        </a:fill>
      </a:tcStyle>
    </a:band2H>
    <a:firstCol>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606B7E"/>
          </a:solidFill>
        </a:fill>
      </a:tcStyle>
    </a:firstCol>
    <a:lastRow>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12701" cap="flat" cmpd="sng" algn="ctr">
              <a:solidFill>
                <a:srgbClr val="340053"/>
              </a:solidFill>
              <a:prstDash val="solid"/>
              <a:round/>
              <a:headEnd type="none" w="med" len="med"/>
              <a:tailEnd type="none" w="med" len="med"/>
            </a:ln>
          </a:top>
          <a:bottom>
            <a:ln w="3172" cap="flat" cmpd="sng" algn="ctr">
              <a:solidFill>
                <a:srgbClr val="340053"/>
              </a:solidFill>
              <a:prstDash val="solid"/>
              <a:round/>
              <a:headEnd type="none" w="med" len="med"/>
              <a:tailEnd type="none" w="med" len="med"/>
            </a:ln>
          </a:bottom>
        </a:tcBdr>
        <a:fill>
          <a:solidFill>
            <a:srgbClr val="606B7E"/>
          </a:solidFill>
        </a:fill>
      </a:tcStyle>
    </a:lastRow>
    <a:firstRow>
      <a:tcTxStyle b="on">
        <a:font>
          <a:latin typeface="Gill Sans"/>
          <a:ea typeface="Gill Sans"/>
          <a:cs typeface="Gill Sans"/>
        </a:font>
        <a:srgbClr val="340053"/>
      </a:tcTxStyle>
      <a:tcStyle>
        <a:tcBdr>
          <a:left>
            <a:ln w="3172" cap="flat" cmpd="sng" algn="ctr">
              <a:solidFill>
                <a:srgbClr val="340053"/>
              </a:solidFill>
              <a:prstDash val="solid"/>
              <a:round/>
              <a:headEnd type="none" w="med" len="med"/>
              <a:tailEnd type="none" w="med" len="med"/>
            </a:ln>
          </a:left>
          <a:right>
            <a:ln w="3172" cap="flat" cmpd="sng" algn="ctr">
              <a:solidFill>
                <a:srgbClr val="340053"/>
              </a:solidFill>
              <a:prstDash val="solid"/>
              <a:round/>
              <a:headEnd type="none" w="med" len="med"/>
              <a:tailEnd type="none" w="med" len="med"/>
            </a:ln>
          </a:right>
          <a:top>
            <a:ln w="3172" cap="flat" cmpd="sng" algn="ctr">
              <a:solidFill>
                <a:srgbClr val="340053"/>
              </a:solidFill>
              <a:prstDash val="solid"/>
              <a:round/>
              <a:headEnd type="none" w="med" len="med"/>
              <a:tailEnd type="none" w="med" len="med"/>
            </a:ln>
          </a:top>
          <a:bottom>
            <a:ln w="12701" cap="flat" cmpd="sng" algn="ctr">
              <a:solidFill>
                <a:srgbClr val="340053"/>
              </a:solidFill>
              <a:prstDash val="solid"/>
              <a:round/>
              <a:headEnd type="none" w="med" len="med"/>
              <a:tailEnd type="none" w="med" len="med"/>
            </a:ln>
          </a:bottom>
        </a:tcBdr>
        <a:fill>
          <a:solidFill>
            <a:srgbClr val="606B7E"/>
          </a:solidFill>
        </a:fill>
      </a:tcStyle>
    </a:firstRow>
  </a:tblStyle>
  <a:tblStyle styleId="{33BA23B1-9221-436E-865A-0063620EA4FD}" styleName="">
    <a:wholeTbl>
      <a:tcTxStyle>
        <a:font>
          <a:latin typeface="Gill Sans Light"/>
          <a:ea typeface="Gill Sans Light"/>
          <a:cs typeface="Gill Sans Light"/>
        </a:font>
        <a:srgbClr val="535353"/>
      </a:tcTxStyle>
      <a:tcStyle>
        <a:tcBdr/>
        <a:fill>
          <a:solidFill>
            <a:srgbClr val="E9E9E9"/>
          </a:solidFill>
        </a:fill>
      </a:tcStyle>
    </a:wholeTbl>
    <a:band2H>
      <a:tcTxStyle>
        <a:font>
          <a:latin typeface=""/>
          <a:ea typeface=""/>
          <a:cs typeface=""/>
        </a:font>
      </a:tcTxStyle>
      <a:tcStyle>
        <a:tcBdr/>
        <a:fill>
          <a:solidFill>
            <a:srgbClr val="340053"/>
          </a:solidFill>
        </a:fill>
      </a:tcStyle>
    </a:band2H>
    <a:firstCol>
      <a:tcTxStyle b="on">
        <a:font>
          <a:latin typeface="Gill Sans"/>
          <a:ea typeface="Gill Sans"/>
          <a:cs typeface="Gill Sans"/>
        </a:font>
        <a:srgbClr val="340053"/>
      </a:tcTxStyle>
      <a:tcStyle>
        <a:tcBdr/>
        <a:fill>
          <a:solidFill>
            <a:srgbClr val="78AAB3"/>
          </a:solidFill>
        </a:fill>
      </a:tcStyle>
    </a:firstCol>
    <a:lastRow>
      <a:tcTxStyle b="on">
        <a:font>
          <a:latin typeface="Gill Sans"/>
          <a:ea typeface="Gill Sans"/>
          <a:cs typeface="Gill Sans"/>
        </a:font>
        <a:srgbClr val="535353"/>
      </a:tcTxStyle>
      <a:tcStyle>
        <a:tcBdr>
          <a:top>
            <a:ln w="25402" cap="flat" cmpd="sng" algn="ctr">
              <a:solidFill>
                <a:srgbClr val="535353"/>
              </a:solidFill>
              <a:prstDash val="solid"/>
              <a:round/>
              <a:headEnd type="none" w="med" len="med"/>
              <a:tailEnd type="none" w="med" len="med"/>
            </a:ln>
          </a:top>
          <a:bottom>
            <a:ln w="12701" cap="flat" cmpd="sng" algn="ctr">
              <a:solidFill>
                <a:srgbClr val="535353"/>
              </a:solidFill>
              <a:prstDash val="solid"/>
              <a:round/>
              <a:headEnd type="none" w="med" len="med"/>
              <a:tailEnd type="none" w="med" len="med"/>
            </a:ln>
          </a:bottom>
        </a:tcBdr>
        <a:fill>
          <a:solidFill>
            <a:srgbClr val="340053"/>
          </a:solidFill>
        </a:fill>
      </a:tcStyle>
    </a:lastRow>
    <a:firstRow>
      <a:tcTxStyle b="on">
        <a:font>
          <a:latin typeface="Gill Sans"/>
          <a:ea typeface="Gill Sans"/>
          <a:cs typeface="Gill Sans"/>
        </a:font>
        <a:srgbClr val="340053"/>
      </a:tcTxStyle>
      <a:tcStyle>
        <a:tcBdr>
          <a:top>
            <a:ln w="12701" cap="flat" cmpd="sng" algn="ctr">
              <a:solidFill>
                <a:srgbClr val="535353"/>
              </a:solidFill>
              <a:prstDash val="solid"/>
              <a:round/>
              <a:headEnd type="none" w="med" len="med"/>
              <a:tailEnd type="none" w="med" len="med"/>
            </a:ln>
          </a:top>
          <a:bottom>
            <a:ln w="12701" cap="flat" cmpd="sng" algn="ctr">
              <a:solidFill>
                <a:srgbClr val="535353"/>
              </a:solidFill>
              <a:prstDash val="solid"/>
              <a:round/>
              <a:headEnd type="none" w="med" len="med"/>
              <a:tailEnd type="none" w="med" len="med"/>
            </a:ln>
          </a:bottom>
        </a:tcBdr>
        <a:fill>
          <a:solidFill>
            <a:srgbClr val="78AAB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883"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35">
            <a:extLst>
              <a:ext uri="{FF2B5EF4-FFF2-40B4-BE49-F238E27FC236}">
                <a16:creationId xmlns:a16="http://schemas.microsoft.com/office/drawing/2014/main" id="{29E4A7BB-A01F-E1EE-D892-1A0CAC105070}"/>
              </a:ext>
            </a:extLst>
          </p:cNvPr>
          <p:cNvSpPr>
            <a:spLocks noGrp="1" noRot="1" noChangeAspect="1"/>
          </p:cNvSpPr>
          <p:nvPr>
            <p:ph type="sldImg" idx="2"/>
          </p:nvPr>
        </p:nvSpPr>
        <p:spPr>
          <a:xfrm>
            <a:off x="1143000" y="685800"/>
            <a:ext cx="4572000" cy="3429000"/>
          </a:xfrm>
          <a:prstGeom prst="rect">
            <a:avLst/>
          </a:prstGeom>
          <a:noFill/>
          <a:ln>
            <a:noFill/>
            <a:prstDash val="solid"/>
          </a:ln>
        </p:spPr>
      </p:sp>
      <p:sp>
        <p:nvSpPr>
          <p:cNvPr id="3" name="Shape 36">
            <a:extLst>
              <a:ext uri="{FF2B5EF4-FFF2-40B4-BE49-F238E27FC236}">
                <a16:creationId xmlns:a16="http://schemas.microsoft.com/office/drawing/2014/main" id="{D2090086-10BE-50F5-90A1-3576FF904B1B}"/>
              </a:ext>
            </a:extLst>
          </p:cNvPr>
          <p:cNvSpPr txBox="1">
            <a:spLocks noGrp="1"/>
          </p:cNvSpPr>
          <p:nvPr>
            <p:ph type="body" sz="quarter" idx="3"/>
          </p:nvPr>
        </p:nvSpPr>
        <p:spPr>
          <a:xfrm>
            <a:off x="914400" y="4343400"/>
            <a:ext cx="5029200" cy="4114800"/>
          </a:xfrm>
          <a:prstGeom prst="rect">
            <a:avLst/>
          </a:prstGeom>
          <a:noFill/>
          <a:ln>
            <a:noFill/>
          </a:ln>
        </p:spPr>
        <p:txBody>
          <a:bodyPr vert="horz" wrap="square" lIns="91440" tIns="45720" rIns="91440" bIns="45720" anchor="t" anchorCtr="0" compatLnSpc="1">
            <a:noAutofit/>
          </a:bodyPr>
          <a:lstStyle/>
          <a:p>
            <a:pPr lvl="0"/>
            <a:endParaRPr lang="en-US"/>
          </a:p>
        </p:txBody>
      </p:sp>
    </p:spTree>
    <p:extLst>
      <p:ext uri="{BB962C8B-B14F-4D97-AF65-F5344CB8AC3E}">
        <p14:creationId xmlns:p14="http://schemas.microsoft.com/office/powerpoint/2010/main" val="1828557541"/>
      </p:ext>
    </p:extLst>
  </p:cSld>
  <p:clrMap bg1="lt1" tx1="dk1" bg2="lt2" tx2="dk2" accent1="accent1" accent2="accent2" accent3="accent3" accent4="accent4" accent5="accent5" accent6="accent6" hlink="hlink" folHlink="folHlink"/>
  <p:notesStyle>
    <a:lvl1pPr marL="0" marR="0" lvl="0" indent="0" defTabSz="914400" rtl="0" fontAlgn="auto" hangingPunct="1">
      <a:lnSpc>
        <a:spcPct val="100000"/>
      </a:lnSpc>
      <a:spcBef>
        <a:spcPts val="0"/>
      </a:spcBef>
      <a:spcAft>
        <a:spcPts val="0"/>
      </a:spcAft>
      <a:buNone/>
      <a:tabLst/>
      <a:defRPr lang="en-US" sz="1100" b="0" i="0" u="none" strike="noStrike" kern="0" cap="none" spc="0" baseline="0">
        <a:solidFill>
          <a:srgbClr val="000000"/>
        </a:solidFill>
        <a:uFillTx/>
        <a:latin typeface="Calibri"/>
        <a:ea typeface="Calibri"/>
        <a:cs typeface="Calibri"/>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9EC19E-8076-3797-AAE6-C8ED30F77C2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8F7120C5-5C8C-D65C-1FE2-25C762A47A8B}"/>
              </a:ext>
            </a:extLst>
          </p:cNvPr>
          <p:cNvSpPr txBox="1">
            <a:spLocks noGrp="1"/>
          </p:cNvSpPr>
          <p:nvPr>
            <p:ph type="body" sz="quarter" idx="1"/>
          </p:nvPr>
        </p:nvSpPr>
        <p:spPr/>
        <p:txBody>
          <a:bodyPr/>
          <a:lstStyle/>
          <a:p>
            <a:endParaRPr lang="en-US"/>
          </a:p>
        </p:txBody>
      </p:sp>
      <p:sp>
        <p:nvSpPr>
          <p:cNvPr id="4" name="Slide Number Placeholder 3">
            <a:extLst>
              <a:ext uri="{FF2B5EF4-FFF2-40B4-BE49-F238E27FC236}">
                <a16:creationId xmlns:a16="http://schemas.microsoft.com/office/drawing/2014/main" id="{DE8AC004-39CF-1803-2C31-4A6B48DFCEC9}"/>
              </a:ext>
            </a:extLst>
          </p:cNvPr>
          <p:cNvSpPr txBox="1">
            <a:spLocks noGrp="1"/>
          </p:cNvSpPr>
          <p:nvPr>
            <p:ph type="sldNum" sz="quarter" idx="8"/>
          </p:nvPr>
        </p:nvSpPr>
        <p:spPr>
          <a:xfrm>
            <a:off x="0" y="0"/>
            <a:ext cx="0" cy="0"/>
          </a:xfrm>
          <a:prstGeom prst="rect">
            <a:avLst/>
          </a:prstGeom>
          <a:noFill/>
          <a:ln>
            <a:noFill/>
          </a:ln>
        </p:spPr>
        <p:txBody>
          <a:bodyPr vert="horz" wrap="square" lIns="91440" tIns="45720" rIns="91440" bIns="45720" anchor="t" anchorCtr="0" compatLnSpc="1">
            <a:noAutofit/>
          </a:bodyPr>
          <a:lstStyle/>
          <a:p>
            <a:pPr lvl="0" defTabSz="1846082" hangingPunct="0"/>
            <a:fld id="{20AE6D3B-5521-4036-A232-2C766275E40E}" type="slidenum">
              <a:t>2</a:t>
            </a:fld>
            <a:endParaRPr lang="en-US" sz="3200" kern="0">
              <a:solidFill>
                <a:srgbClr val="535353"/>
              </a:solidFill>
              <a:latin typeface="Gill Sans Ligh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 talked about building on other people knowledge.</a:t>
            </a:r>
          </a:p>
        </p:txBody>
      </p:sp>
    </p:spTree>
    <p:extLst>
      <p:ext uri="{BB962C8B-B14F-4D97-AF65-F5344CB8AC3E}">
        <p14:creationId xmlns:p14="http://schemas.microsoft.com/office/powerpoint/2010/main" val="1652202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2D82034-CB53-B5C8-D3B9-8E449635311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4AFEC9EA-C5E7-DA22-546C-A53F347EDF79}"/>
              </a:ext>
            </a:extLst>
          </p:cNvPr>
          <p:cNvSpPr txBox="1">
            <a:spLocks noGrp="1"/>
          </p:cNvSpPr>
          <p:nvPr>
            <p:ph type="body" sz="quarter" idx="1"/>
          </p:nvPr>
        </p:nvSpPr>
        <p:spPr/>
        <p:txBody>
          <a:bodyPr/>
          <a:lstStyle/>
          <a:p>
            <a:endParaRPr lang="en-US" dirty="0"/>
          </a:p>
        </p:txBody>
      </p:sp>
      <p:sp>
        <p:nvSpPr>
          <p:cNvPr id="4" name="Slide Number Placeholder 3">
            <a:extLst>
              <a:ext uri="{FF2B5EF4-FFF2-40B4-BE49-F238E27FC236}">
                <a16:creationId xmlns:a16="http://schemas.microsoft.com/office/drawing/2014/main" id="{0065FBE0-BBE9-2ED8-7073-BE39F3BAEE8D}"/>
              </a:ext>
            </a:extLst>
          </p:cNvPr>
          <p:cNvSpPr txBox="1">
            <a:spLocks noGrp="1"/>
          </p:cNvSpPr>
          <p:nvPr>
            <p:ph type="sldNum" sz="quarter" idx="8"/>
          </p:nvPr>
        </p:nvSpPr>
        <p:spPr>
          <a:xfrm>
            <a:off x="0" y="0"/>
            <a:ext cx="0" cy="0"/>
          </a:xfrm>
          <a:prstGeom prst="rect">
            <a:avLst/>
          </a:prstGeom>
          <a:noFill/>
          <a:ln>
            <a:noFill/>
          </a:ln>
        </p:spPr>
        <p:txBody>
          <a:bodyPr vert="horz" wrap="square" lIns="91440" tIns="45720" rIns="91440" bIns="45720" anchor="t" anchorCtr="0" compatLnSpc="1">
            <a:noAutofit/>
          </a:bodyPr>
          <a:lstStyle/>
          <a:p>
            <a:pPr lvl="0" defTabSz="1846082" hangingPunct="0"/>
            <a:fld id="{E8A1DBCF-6F19-41EF-B2F8-C8FB61F61F01}" type="slidenum">
              <a:t>13</a:t>
            </a:fld>
            <a:endParaRPr lang="en-US" sz="3200" kern="0">
              <a:solidFill>
                <a:srgbClr val="535353"/>
              </a:solidFill>
              <a:latin typeface="Gill Sans Light"/>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EEAF3A-1E6A-2A8A-FE2A-781A7AD7FAE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B2DFE10-7093-ABC3-62D5-3E15FFE2D5FE}"/>
              </a:ext>
            </a:extLst>
          </p:cNvPr>
          <p:cNvSpPr txBox="1">
            <a:spLocks noGrp="1"/>
          </p:cNvSpPr>
          <p:nvPr>
            <p:ph type="body" sz="quarter" idx="1"/>
          </p:nvPr>
        </p:nvSpPr>
        <p:spPr/>
        <p:txBody>
          <a:bodyPr/>
          <a:lstStyle/>
          <a:p>
            <a:endParaRPr lang="en-US"/>
          </a:p>
        </p:txBody>
      </p:sp>
      <p:sp>
        <p:nvSpPr>
          <p:cNvPr id="4" name="Slide Number Placeholder 3">
            <a:extLst>
              <a:ext uri="{FF2B5EF4-FFF2-40B4-BE49-F238E27FC236}">
                <a16:creationId xmlns:a16="http://schemas.microsoft.com/office/drawing/2014/main" id="{C03084CB-A176-6A4D-70A1-DA0A08962092}"/>
              </a:ext>
            </a:extLst>
          </p:cNvPr>
          <p:cNvSpPr txBox="1">
            <a:spLocks noGrp="1"/>
          </p:cNvSpPr>
          <p:nvPr>
            <p:ph type="sldNum" sz="quarter" idx="8"/>
          </p:nvPr>
        </p:nvSpPr>
        <p:spPr>
          <a:xfrm>
            <a:off x="0" y="0"/>
            <a:ext cx="0" cy="0"/>
          </a:xfrm>
          <a:prstGeom prst="rect">
            <a:avLst/>
          </a:prstGeom>
          <a:noFill/>
          <a:ln>
            <a:noFill/>
          </a:ln>
        </p:spPr>
        <p:txBody>
          <a:bodyPr vert="horz" wrap="square" lIns="91440" tIns="45720" rIns="91440" bIns="45720" anchor="t" anchorCtr="0" compatLnSpc="1">
            <a:noAutofit/>
          </a:bodyPr>
          <a:lstStyle/>
          <a:p>
            <a:pPr lvl="0" defTabSz="1846082" hangingPunct="0"/>
            <a:fld id="{11A32BEA-6D9A-4E76-B1A6-02A1F1E7DC2F}" type="slidenum">
              <a:t>20</a:t>
            </a:fld>
            <a:endParaRPr lang="en-US" sz="3200" kern="0">
              <a:solidFill>
                <a:srgbClr val="535353"/>
              </a:solidFill>
              <a:latin typeface="Gill Sans Light"/>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5E264B-AE70-1FD4-4679-6B57938019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A0BA21-2B9F-4142-A7AD-FB6B89D5A4A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0BCD47A-2432-DC51-9CEB-88A9066D32B7}"/>
              </a:ext>
            </a:extLst>
          </p:cNvPr>
          <p:cNvSpPr txBox="1">
            <a:spLocks noGrp="1"/>
          </p:cNvSpPr>
          <p:nvPr>
            <p:ph type="body" sz="quarter" idx="1"/>
          </p:nvPr>
        </p:nvSpPr>
        <p:spPr/>
        <p:txBody>
          <a:bodyPr/>
          <a:lstStyle/>
          <a:p>
            <a:endParaRPr lang="en-US"/>
          </a:p>
        </p:txBody>
      </p:sp>
      <p:sp>
        <p:nvSpPr>
          <p:cNvPr id="4" name="Slide Number Placeholder 3">
            <a:extLst>
              <a:ext uri="{FF2B5EF4-FFF2-40B4-BE49-F238E27FC236}">
                <a16:creationId xmlns:a16="http://schemas.microsoft.com/office/drawing/2014/main" id="{43ACAEF6-EB4B-17B2-1FE5-13AE38D2F589}"/>
              </a:ext>
            </a:extLst>
          </p:cNvPr>
          <p:cNvSpPr txBox="1">
            <a:spLocks noGrp="1"/>
          </p:cNvSpPr>
          <p:nvPr>
            <p:ph type="sldNum" sz="quarter" idx="8"/>
          </p:nvPr>
        </p:nvSpPr>
        <p:spPr>
          <a:xfrm>
            <a:off x="0" y="0"/>
            <a:ext cx="0" cy="0"/>
          </a:xfrm>
          <a:prstGeom prst="rect">
            <a:avLst/>
          </a:prstGeom>
          <a:noFill/>
          <a:ln>
            <a:noFill/>
          </a:ln>
        </p:spPr>
        <p:txBody>
          <a:bodyPr vert="horz" wrap="square" lIns="91440" tIns="45720" rIns="91440" bIns="45720" anchor="t" anchorCtr="0" compatLnSpc="1">
            <a:noAutofit/>
          </a:bodyPr>
          <a:lstStyle/>
          <a:p>
            <a:pPr lvl="0" defTabSz="1846082" hangingPunct="0"/>
            <a:fld id="{11A32BEA-6D9A-4E76-B1A6-02A1F1E7DC2F}" type="slidenum">
              <a:t>21</a:t>
            </a:fld>
            <a:endParaRPr lang="en-US" sz="3200" kern="0">
              <a:solidFill>
                <a:srgbClr val="535353"/>
              </a:solidFill>
              <a:latin typeface="Gill Sans Light"/>
            </a:endParaRPr>
          </a:p>
        </p:txBody>
      </p:sp>
    </p:spTree>
    <p:extLst>
      <p:ext uri="{BB962C8B-B14F-4D97-AF65-F5344CB8AC3E}">
        <p14:creationId xmlns:p14="http://schemas.microsoft.com/office/powerpoint/2010/main" val="1794541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6930950-76AE-4F7A-A756-5C47A6D002A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7A9FDBD-66F5-CCD3-6AF0-FCE0A6230594}"/>
              </a:ext>
            </a:extLst>
          </p:cNvPr>
          <p:cNvSpPr txBox="1">
            <a:spLocks noGrp="1"/>
          </p:cNvSpPr>
          <p:nvPr>
            <p:ph type="body" sz="quarter" idx="1"/>
          </p:nvPr>
        </p:nvSpPr>
        <p:spPr/>
        <p:txBody>
          <a:bodyPr/>
          <a:lstStyle/>
          <a:p>
            <a:endParaRPr lang="en-US"/>
          </a:p>
        </p:txBody>
      </p:sp>
      <p:sp>
        <p:nvSpPr>
          <p:cNvPr id="4" name="Slide Number Placeholder 3">
            <a:extLst>
              <a:ext uri="{FF2B5EF4-FFF2-40B4-BE49-F238E27FC236}">
                <a16:creationId xmlns:a16="http://schemas.microsoft.com/office/drawing/2014/main" id="{099C1A30-BE79-0383-EFBA-C3F43DF796F0}"/>
              </a:ext>
            </a:extLst>
          </p:cNvPr>
          <p:cNvSpPr txBox="1">
            <a:spLocks noGrp="1"/>
          </p:cNvSpPr>
          <p:nvPr>
            <p:ph type="sldNum" sz="quarter" idx="8"/>
          </p:nvPr>
        </p:nvSpPr>
        <p:spPr>
          <a:xfrm>
            <a:off x="0" y="0"/>
            <a:ext cx="0" cy="0"/>
          </a:xfrm>
          <a:prstGeom prst="rect">
            <a:avLst/>
          </a:prstGeom>
          <a:noFill/>
          <a:ln>
            <a:noFill/>
          </a:ln>
        </p:spPr>
        <p:txBody>
          <a:bodyPr vert="horz" wrap="square" lIns="91440" tIns="45720" rIns="91440" bIns="45720" anchor="t" anchorCtr="0" compatLnSpc="1">
            <a:noAutofit/>
          </a:bodyPr>
          <a:lstStyle/>
          <a:p>
            <a:pPr lvl="0" defTabSz="1846082" hangingPunct="0"/>
            <a:fld id="{DA1435B2-B18B-4A1D-8596-4080A0A2233C}" type="slidenum">
              <a:t>23</a:t>
            </a:fld>
            <a:endParaRPr lang="en-US" sz="3200" kern="0">
              <a:solidFill>
                <a:srgbClr val="535353"/>
              </a:solidFill>
              <a:latin typeface="Gill Sans Light"/>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526A0-954F-9F23-1F83-25708F7E177F}"/>
              </a:ext>
            </a:extLst>
          </p:cNvPr>
          <p:cNvSpPr>
            <a:spLocks noGrp="1"/>
          </p:cNvSpPr>
          <p:nvPr>
            <p:ph type="ctrTitle"/>
          </p:nvPr>
        </p:nvSpPr>
        <p:spPr>
          <a:xfrm>
            <a:off x="3048000" y="2244726"/>
            <a:ext cx="18288000" cy="4775200"/>
          </a:xfrm>
        </p:spPr>
        <p:txBody>
          <a:bodyPr anchor="b"/>
          <a:lstStyle>
            <a:lvl1pPr algn="ctr">
              <a:defRPr sz="12000"/>
            </a:lvl1pPr>
          </a:lstStyle>
          <a:p>
            <a:r>
              <a:rPr lang="en-US"/>
              <a:t>Click to edit Master title style</a:t>
            </a:r>
          </a:p>
        </p:txBody>
      </p:sp>
      <p:sp>
        <p:nvSpPr>
          <p:cNvPr id="3" name="Subtitle 2">
            <a:extLst>
              <a:ext uri="{FF2B5EF4-FFF2-40B4-BE49-F238E27FC236}">
                <a16:creationId xmlns:a16="http://schemas.microsoft.com/office/drawing/2014/main" id="{58B63FF5-021D-94B9-B467-008525FEACE8}"/>
              </a:ext>
            </a:extLst>
          </p:cNvPr>
          <p:cNvSpPr>
            <a:spLocks noGrp="1"/>
          </p:cNvSpPr>
          <p:nvPr>
            <p:ph type="subTitle" idx="1"/>
          </p:nvPr>
        </p:nvSpPr>
        <p:spPr>
          <a:xfrm>
            <a:off x="3048000" y="7204076"/>
            <a:ext cx="18288000"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p>
        </p:txBody>
      </p:sp>
      <p:sp>
        <p:nvSpPr>
          <p:cNvPr id="4" name="Date Placeholder 3">
            <a:extLst>
              <a:ext uri="{FF2B5EF4-FFF2-40B4-BE49-F238E27FC236}">
                <a16:creationId xmlns:a16="http://schemas.microsoft.com/office/drawing/2014/main" id="{F19A40C8-6D78-C897-0673-BA8757791268}"/>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5" name="Footer Placeholder 4">
            <a:extLst>
              <a:ext uri="{FF2B5EF4-FFF2-40B4-BE49-F238E27FC236}">
                <a16:creationId xmlns:a16="http://schemas.microsoft.com/office/drawing/2014/main" id="{45226CEC-7C37-B2ED-16BA-F5A32439B6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0D64BD-2928-A517-E4FC-ED07D14AE1D4}"/>
              </a:ext>
            </a:extLst>
          </p:cNvPr>
          <p:cNvSpPr>
            <a:spLocks noGrp="1"/>
          </p:cNvSpPr>
          <p:nvPr>
            <p:ph type="sldNum" sz="quarter" idx="12"/>
          </p:nvPr>
        </p:nvSpPr>
        <p:spPr/>
        <p:txBody>
          <a:bodyPr/>
          <a:lstStyle/>
          <a:p>
            <a:pPr lvl="0"/>
            <a:fld id="{11547623-10BC-4BFF-BD7E-FA290D848536}" type="slidenum">
              <a:rPr lang="en-US" smtClean="0"/>
              <a:t>‹#›</a:t>
            </a:fld>
            <a:endParaRPr lang="en-US"/>
          </a:p>
        </p:txBody>
      </p:sp>
    </p:spTree>
    <p:extLst>
      <p:ext uri="{BB962C8B-B14F-4D97-AF65-F5344CB8AC3E}">
        <p14:creationId xmlns:p14="http://schemas.microsoft.com/office/powerpoint/2010/main" val="146907791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E4F3C-71E3-E416-5B20-8A53ED2DAE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AC9274-FEA9-6C86-70BE-EA8B373266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83CDDA-BDDD-2A0C-3489-2F79D64F2374}"/>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5" name="Footer Placeholder 4">
            <a:extLst>
              <a:ext uri="{FF2B5EF4-FFF2-40B4-BE49-F238E27FC236}">
                <a16:creationId xmlns:a16="http://schemas.microsoft.com/office/drawing/2014/main" id="{B699A89E-F93D-6F9F-9342-2B760E361F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FDEBEA-D4F0-FF64-4FB6-32AD24CFE2E3}"/>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1637198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6D48D2-7CC3-AD03-B7D0-98D405A4D5EC}"/>
              </a:ext>
            </a:extLst>
          </p:cNvPr>
          <p:cNvSpPr>
            <a:spLocks noGrp="1"/>
          </p:cNvSpPr>
          <p:nvPr>
            <p:ph type="title" orient="vert"/>
          </p:nvPr>
        </p:nvSpPr>
        <p:spPr>
          <a:xfrm>
            <a:off x="17449800" y="730250"/>
            <a:ext cx="5257800" cy="11623676"/>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50BF3B8-C6C3-6C91-90C4-3390C649D632}"/>
              </a:ext>
            </a:extLst>
          </p:cNvPr>
          <p:cNvSpPr>
            <a:spLocks noGrp="1"/>
          </p:cNvSpPr>
          <p:nvPr>
            <p:ph type="body" orient="vert" idx="1"/>
          </p:nvPr>
        </p:nvSpPr>
        <p:spPr>
          <a:xfrm>
            <a:off x="1676400" y="730250"/>
            <a:ext cx="15468600"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72A87E-43E9-9B61-2D89-46D9D01B30DA}"/>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5" name="Footer Placeholder 4">
            <a:extLst>
              <a:ext uri="{FF2B5EF4-FFF2-40B4-BE49-F238E27FC236}">
                <a16:creationId xmlns:a16="http://schemas.microsoft.com/office/drawing/2014/main" id="{15E26EF3-BD36-4E4B-8C3C-0C277C8E77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85E0B-B204-0838-2554-654151BDAF53}"/>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342116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59397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81755932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228122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Date Placeholder 6">
            <a:extLst>
              <a:ext uri="{FF2B5EF4-FFF2-40B4-BE49-F238E27FC236}">
                <a16:creationId xmlns:a16="http://schemas.microsoft.com/office/drawing/2014/main" id="{F5D2E324-7800-8B1C-ACDA-EA8903B0CB9C}"/>
              </a:ext>
            </a:extLst>
          </p:cNvPr>
          <p:cNvSpPr txBox="1">
            <a:spLocks noGrp="1"/>
          </p:cNvSpPr>
          <p:nvPr>
            <p:ph type="dt" sz="quarter" idx="7"/>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algn="l" defTabSz="1846082" rtl="0" fontAlgn="auto" hangingPunct="0">
              <a:lnSpc>
                <a:spcPct val="100000"/>
              </a:lnSpc>
              <a:spcBef>
                <a:spcPts val="0"/>
              </a:spcBef>
              <a:spcAft>
                <a:spcPts val="0"/>
              </a:spcAft>
              <a:buNone/>
              <a:tabLst/>
              <a:defRPr lang="en-US" sz="3200" b="0" i="0" u="none" strike="noStrike" kern="0" cap="none" spc="0" baseline="0">
                <a:solidFill>
                  <a:srgbClr val="535353"/>
                </a:solidFill>
                <a:uFillTx/>
                <a:latin typeface="Gill Sans Light"/>
                <a:ea typeface="Gill Sans Light"/>
                <a:cs typeface="Gill Sans Light"/>
              </a:defRPr>
            </a:lvl1pPr>
          </a:lstStyle>
          <a:p>
            <a:pPr lvl="0"/>
            <a:fld id="{166EBF48-1D2F-4CD0-8BE5-D860A2A738B6}" type="datetime1">
              <a:rPr lang="en-US"/>
              <a:pPr lvl="0"/>
              <a:t>6/23/2025</a:t>
            </a:fld>
            <a:endParaRPr lang="en-US"/>
          </a:p>
        </p:txBody>
      </p:sp>
      <p:sp>
        <p:nvSpPr>
          <p:cNvPr id="3" name="Footer Placeholder 7">
            <a:extLst>
              <a:ext uri="{FF2B5EF4-FFF2-40B4-BE49-F238E27FC236}">
                <a16:creationId xmlns:a16="http://schemas.microsoft.com/office/drawing/2014/main" id="{87C1B2AE-242F-CF58-E8C5-37C1D97F48F9}"/>
              </a:ext>
            </a:extLst>
          </p:cNvPr>
          <p:cNvSpPr txBox="1">
            <a:spLocks noGrp="1"/>
          </p:cNvSpPr>
          <p:nvPr>
            <p:ph type="ftr" sz="quarter" idx="9"/>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algn="l" defTabSz="1846082" rtl="0" fontAlgn="auto" hangingPunct="0">
              <a:lnSpc>
                <a:spcPct val="100000"/>
              </a:lnSpc>
              <a:spcBef>
                <a:spcPts val="0"/>
              </a:spcBef>
              <a:spcAft>
                <a:spcPts val="0"/>
              </a:spcAft>
              <a:buNone/>
              <a:tabLst/>
              <a:defRPr lang="en-US" sz="3200" b="0" i="0" u="none" strike="noStrike" kern="0" cap="none" spc="0" baseline="0">
                <a:solidFill>
                  <a:srgbClr val="535353"/>
                </a:solidFill>
                <a:uFillTx/>
                <a:latin typeface="Gill Sans Light"/>
                <a:ea typeface="Gill Sans Light"/>
                <a:cs typeface="Gill Sans Light"/>
              </a:defRPr>
            </a:lvl1pPr>
          </a:lstStyle>
          <a:p>
            <a:pPr lvl="0"/>
            <a:endParaRPr lang="en-US"/>
          </a:p>
        </p:txBody>
      </p:sp>
      <p:sp>
        <p:nvSpPr>
          <p:cNvPr id="4" name="Slide Number Placeholder 8">
            <a:extLst>
              <a:ext uri="{FF2B5EF4-FFF2-40B4-BE49-F238E27FC236}">
                <a16:creationId xmlns:a16="http://schemas.microsoft.com/office/drawing/2014/main" id="{46A39B94-483B-C636-82D4-5E6569FF373D}"/>
              </a:ext>
            </a:extLst>
          </p:cNvPr>
          <p:cNvSpPr txBox="1">
            <a:spLocks noGrp="1"/>
          </p:cNvSpPr>
          <p:nvPr>
            <p:ph type="sldNum" sz="quarter" idx="8"/>
          </p:nvPr>
        </p:nvSpPr>
        <p:spPr>
          <a:xfrm>
            <a:off x="0" y="0"/>
            <a:ext cx="0" cy="0"/>
          </a:xfrm>
          <a:prstGeom prst="rect">
            <a:avLst/>
          </a:prstGeom>
          <a:noFill/>
          <a:ln>
            <a:noFill/>
          </a:ln>
        </p:spPr>
        <p:txBody>
          <a:bodyPr vert="horz" wrap="square" lIns="91440" tIns="45720" rIns="91440" bIns="45720" anchor="t" anchorCtr="0" compatLnSpc="1">
            <a:noAutofit/>
          </a:bodyPr>
          <a:lstStyle>
            <a:lvl1pPr marL="0" marR="0" lvl="0" indent="0" algn="l" defTabSz="1846082" rtl="0" fontAlgn="auto" hangingPunct="0">
              <a:lnSpc>
                <a:spcPct val="100000"/>
              </a:lnSpc>
              <a:spcBef>
                <a:spcPts val="0"/>
              </a:spcBef>
              <a:spcAft>
                <a:spcPts val="0"/>
              </a:spcAft>
              <a:buNone/>
              <a:tabLst/>
              <a:defRPr lang="en-US" sz="3200" b="0" i="0" u="none" strike="noStrike" kern="0" cap="none" spc="0" baseline="0">
                <a:solidFill>
                  <a:srgbClr val="535353"/>
                </a:solidFill>
                <a:uFillTx/>
                <a:latin typeface="Gill Sans Light"/>
                <a:ea typeface="Gill Sans Light"/>
                <a:cs typeface="Gill Sans Light"/>
              </a:defRPr>
            </a:lvl1pPr>
          </a:lstStyle>
          <a:p>
            <a:pPr lvl="0"/>
            <a:fld id="{F65339CA-1503-46A9-A033-4127E92F435F}" type="slidenum">
              <a:t>‹#›</a:t>
            </a:fld>
            <a:endParaRPr lang="en-US"/>
          </a:p>
        </p:txBody>
      </p:sp>
    </p:spTree>
    <p:extLst>
      <p:ext uri="{BB962C8B-B14F-4D97-AF65-F5344CB8AC3E}">
        <p14:creationId xmlns:p14="http://schemas.microsoft.com/office/powerpoint/2010/main" val="341785108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3BE54-B683-500D-10B9-FCC6A765F3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3A0DF1-9695-3400-C917-CC7C314334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D643FA-2867-9316-2F04-A0066FFB2070}"/>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5" name="Footer Placeholder 4">
            <a:extLst>
              <a:ext uri="{FF2B5EF4-FFF2-40B4-BE49-F238E27FC236}">
                <a16:creationId xmlns:a16="http://schemas.microsoft.com/office/drawing/2014/main" id="{2218576D-2E50-1843-81AB-FD12507E4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898123-F756-6B4B-FF4B-0BD92D3AACC5}"/>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303280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0FDF-BEA8-3D8C-3BC3-FCCE8BC85DD4}"/>
              </a:ext>
            </a:extLst>
          </p:cNvPr>
          <p:cNvSpPr>
            <a:spLocks noGrp="1"/>
          </p:cNvSpPr>
          <p:nvPr>
            <p:ph type="title"/>
          </p:nvPr>
        </p:nvSpPr>
        <p:spPr>
          <a:xfrm>
            <a:off x="1663700" y="3419477"/>
            <a:ext cx="21031200" cy="5705474"/>
          </a:xfrm>
        </p:spPr>
        <p:txBody>
          <a:bodyPr anchor="b"/>
          <a:lstStyle>
            <a:lvl1pPr>
              <a:defRPr sz="12000"/>
            </a:lvl1pPr>
          </a:lstStyle>
          <a:p>
            <a:r>
              <a:rPr lang="en-US"/>
              <a:t>Click to edit Master title style</a:t>
            </a:r>
          </a:p>
        </p:txBody>
      </p:sp>
      <p:sp>
        <p:nvSpPr>
          <p:cNvPr id="3" name="Text Placeholder 2">
            <a:extLst>
              <a:ext uri="{FF2B5EF4-FFF2-40B4-BE49-F238E27FC236}">
                <a16:creationId xmlns:a16="http://schemas.microsoft.com/office/drawing/2014/main" id="{9908A6AD-E428-FEB3-0D44-7E65A57A308D}"/>
              </a:ext>
            </a:extLst>
          </p:cNvPr>
          <p:cNvSpPr>
            <a:spLocks noGrp="1"/>
          </p:cNvSpPr>
          <p:nvPr>
            <p:ph type="body" idx="1"/>
          </p:nvPr>
        </p:nvSpPr>
        <p:spPr>
          <a:xfrm>
            <a:off x="1663700" y="9178927"/>
            <a:ext cx="21031200" cy="3000374"/>
          </a:xfrm>
        </p:spPr>
        <p:txBody>
          <a:bodyPr/>
          <a:lstStyle>
            <a:lvl1pPr marL="0" indent="0">
              <a:buNone/>
              <a:defRPr sz="4800">
                <a:solidFill>
                  <a:schemeClr val="tx1">
                    <a:tint val="82000"/>
                  </a:schemeClr>
                </a:solidFill>
              </a:defRPr>
            </a:lvl1pPr>
            <a:lvl2pPr marL="914400" indent="0">
              <a:buNone/>
              <a:defRPr sz="4000">
                <a:solidFill>
                  <a:schemeClr val="tx1">
                    <a:tint val="82000"/>
                  </a:schemeClr>
                </a:solidFill>
              </a:defRPr>
            </a:lvl2pPr>
            <a:lvl3pPr marL="1828800" indent="0">
              <a:buNone/>
              <a:defRPr sz="3600">
                <a:solidFill>
                  <a:schemeClr val="tx1">
                    <a:tint val="82000"/>
                  </a:schemeClr>
                </a:solidFill>
              </a:defRPr>
            </a:lvl3pPr>
            <a:lvl4pPr marL="2743200" indent="0">
              <a:buNone/>
              <a:defRPr sz="3200">
                <a:solidFill>
                  <a:schemeClr val="tx1">
                    <a:tint val="82000"/>
                  </a:schemeClr>
                </a:solidFill>
              </a:defRPr>
            </a:lvl4pPr>
            <a:lvl5pPr marL="3657600" indent="0">
              <a:buNone/>
              <a:defRPr sz="3200">
                <a:solidFill>
                  <a:schemeClr val="tx1">
                    <a:tint val="82000"/>
                  </a:schemeClr>
                </a:solidFill>
              </a:defRPr>
            </a:lvl5pPr>
            <a:lvl6pPr marL="4572000" indent="0">
              <a:buNone/>
              <a:defRPr sz="3200">
                <a:solidFill>
                  <a:schemeClr val="tx1">
                    <a:tint val="82000"/>
                  </a:schemeClr>
                </a:solidFill>
              </a:defRPr>
            </a:lvl6pPr>
            <a:lvl7pPr marL="5486400" indent="0">
              <a:buNone/>
              <a:defRPr sz="3200">
                <a:solidFill>
                  <a:schemeClr val="tx1">
                    <a:tint val="82000"/>
                  </a:schemeClr>
                </a:solidFill>
              </a:defRPr>
            </a:lvl7pPr>
            <a:lvl8pPr marL="6400800" indent="0">
              <a:buNone/>
              <a:defRPr sz="3200">
                <a:solidFill>
                  <a:schemeClr val="tx1">
                    <a:tint val="82000"/>
                  </a:schemeClr>
                </a:solidFill>
              </a:defRPr>
            </a:lvl8pPr>
            <a:lvl9pPr marL="7315200" indent="0">
              <a:buNone/>
              <a:defRPr sz="3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5E9464-E895-01F9-1355-8A7DC650D282}"/>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5" name="Footer Placeholder 4">
            <a:extLst>
              <a:ext uri="{FF2B5EF4-FFF2-40B4-BE49-F238E27FC236}">
                <a16:creationId xmlns:a16="http://schemas.microsoft.com/office/drawing/2014/main" id="{35C6F609-9C8F-3E8B-F4DA-BB6B0301BE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75480A-0176-18E6-16FE-7F40B16C1676}"/>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818533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15651-AD27-B242-2A3B-A473940954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858162-3B6D-9E0E-446A-CCFB253D83AA}"/>
              </a:ext>
            </a:extLst>
          </p:cNvPr>
          <p:cNvSpPr>
            <a:spLocks noGrp="1"/>
          </p:cNvSpPr>
          <p:nvPr>
            <p:ph sz="half" idx="1"/>
          </p:nvPr>
        </p:nvSpPr>
        <p:spPr>
          <a:xfrm>
            <a:off x="1676400" y="3651250"/>
            <a:ext cx="103632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A834E9-8408-CD03-2672-0C1573FA5233}"/>
              </a:ext>
            </a:extLst>
          </p:cNvPr>
          <p:cNvSpPr>
            <a:spLocks noGrp="1"/>
          </p:cNvSpPr>
          <p:nvPr>
            <p:ph sz="half" idx="2"/>
          </p:nvPr>
        </p:nvSpPr>
        <p:spPr>
          <a:xfrm>
            <a:off x="12344400" y="3651250"/>
            <a:ext cx="10363200"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1E60BF-7F3F-8864-FC7D-B378F2E17EA0}"/>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6" name="Footer Placeholder 5">
            <a:extLst>
              <a:ext uri="{FF2B5EF4-FFF2-40B4-BE49-F238E27FC236}">
                <a16:creationId xmlns:a16="http://schemas.microsoft.com/office/drawing/2014/main" id="{D4E946BB-5287-7C90-F844-1AC03993FF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1CB93E-BA22-92CE-363C-4C618EF8A196}"/>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1494605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AE8B9-604C-C850-28D1-9AF130576650}"/>
              </a:ext>
            </a:extLst>
          </p:cNvPr>
          <p:cNvSpPr>
            <a:spLocks noGrp="1"/>
          </p:cNvSpPr>
          <p:nvPr>
            <p:ph type="title"/>
          </p:nvPr>
        </p:nvSpPr>
        <p:spPr>
          <a:xfrm>
            <a:off x="1679576" y="730251"/>
            <a:ext cx="21031200" cy="2651126"/>
          </a:xfrm>
        </p:spPr>
        <p:txBody>
          <a:bodyPr/>
          <a:lstStyle/>
          <a:p>
            <a:r>
              <a:rPr lang="en-US"/>
              <a:t>Click to edit Master title style</a:t>
            </a:r>
          </a:p>
        </p:txBody>
      </p:sp>
      <p:sp>
        <p:nvSpPr>
          <p:cNvPr id="3" name="Text Placeholder 2">
            <a:extLst>
              <a:ext uri="{FF2B5EF4-FFF2-40B4-BE49-F238E27FC236}">
                <a16:creationId xmlns:a16="http://schemas.microsoft.com/office/drawing/2014/main" id="{86B053EB-07CD-8D38-AA4E-8CBDD1F1528A}"/>
              </a:ext>
            </a:extLst>
          </p:cNvPr>
          <p:cNvSpPr>
            <a:spLocks noGrp="1"/>
          </p:cNvSpPr>
          <p:nvPr>
            <p:ph type="body" idx="1"/>
          </p:nvPr>
        </p:nvSpPr>
        <p:spPr>
          <a:xfrm>
            <a:off x="1679577" y="3362326"/>
            <a:ext cx="10315574"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a:extLst>
              <a:ext uri="{FF2B5EF4-FFF2-40B4-BE49-F238E27FC236}">
                <a16:creationId xmlns:a16="http://schemas.microsoft.com/office/drawing/2014/main" id="{C6617DB2-459B-90D1-6921-A4433D1C71D7}"/>
              </a:ext>
            </a:extLst>
          </p:cNvPr>
          <p:cNvSpPr>
            <a:spLocks noGrp="1"/>
          </p:cNvSpPr>
          <p:nvPr>
            <p:ph sz="half" idx="2"/>
          </p:nvPr>
        </p:nvSpPr>
        <p:spPr>
          <a:xfrm>
            <a:off x="1679577" y="5010150"/>
            <a:ext cx="10315574"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8703A6-5535-2B4B-E7A5-21E65357F8D7}"/>
              </a:ext>
            </a:extLst>
          </p:cNvPr>
          <p:cNvSpPr>
            <a:spLocks noGrp="1"/>
          </p:cNvSpPr>
          <p:nvPr>
            <p:ph type="body" sz="quarter" idx="3"/>
          </p:nvPr>
        </p:nvSpPr>
        <p:spPr>
          <a:xfrm>
            <a:off x="12344400" y="3362326"/>
            <a:ext cx="1036637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a:extLst>
              <a:ext uri="{FF2B5EF4-FFF2-40B4-BE49-F238E27FC236}">
                <a16:creationId xmlns:a16="http://schemas.microsoft.com/office/drawing/2014/main" id="{18DDD478-607D-A6D0-54B6-9CA42486CF06}"/>
              </a:ext>
            </a:extLst>
          </p:cNvPr>
          <p:cNvSpPr>
            <a:spLocks noGrp="1"/>
          </p:cNvSpPr>
          <p:nvPr>
            <p:ph sz="quarter" idx="4"/>
          </p:nvPr>
        </p:nvSpPr>
        <p:spPr>
          <a:xfrm>
            <a:off x="12344400" y="5010150"/>
            <a:ext cx="10366376"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EDD25D-47B2-6E98-2568-79ACB90D4DAC}"/>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8" name="Footer Placeholder 7">
            <a:extLst>
              <a:ext uri="{FF2B5EF4-FFF2-40B4-BE49-F238E27FC236}">
                <a16:creationId xmlns:a16="http://schemas.microsoft.com/office/drawing/2014/main" id="{F41C2569-3A23-9043-A6C8-E5BDB0B080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1C9F80F-1BA9-1B30-5C04-7D33602B5455}"/>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1305736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506A-FD4C-93B3-7754-A2D44B8119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4884F2-EBBD-A0A0-6533-9544CEAD3D85}"/>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4" name="Footer Placeholder 3">
            <a:extLst>
              <a:ext uri="{FF2B5EF4-FFF2-40B4-BE49-F238E27FC236}">
                <a16:creationId xmlns:a16="http://schemas.microsoft.com/office/drawing/2014/main" id="{39BDA977-EA13-485A-E66B-4F7527DA69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600384-3CF4-7F4A-B736-D41B086CB189}"/>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179962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2EE5C0-4E53-479D-94FD-3B2F3008BEF2}"/>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3" name="Footer Placeholder 2">
            <a:extLst>
              <a:ext uri="{FF2B5EF4-FFF2-40B4-BE49-F238E27FC236}">
                <a16:creationId xmlns:a16="http://schemas.microsoft.com/office/drawing/2014/main" id="{10787026-2EC8-96AB-ACAB-D9D31CDE31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C93E1E-9DB7-D41B-6173-1E1925589D12}"/>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248869849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5AF01-5664-ADA8-C539-6B68C38159C9}"/>
              </a:ext>
            </a:extLst>
          </p:cNvPr>
          <p:cNvSpPr>
            <a:spLocks noGrp="1"/>
          </p:cNvSpPr>
          <p:nvPr>
            <p:ph type="title"/>
          </p:nvPr>
        </p:nvSpPr>
        <p:spPr>
          <a:xfrm>
            <a:off x="1679577" y="914400"/>
            <a:ext cx="7864474" cy="3200400"/>
          </a:xfrm>
        </p:spPr>
        <p:txBody>
          <a:bodyPr anchor="b"/>
          <a:lstStyle>
            <a:lvl1pPr>
              <a:defRPr sz="6400"/>
            </a:lvl1pPr>
          </a:lstStyle>
          <a:p>
            <a:r>
              <a:rPr lang="en-US"/>
              <a:t>Click to edit Master title style</a:t>
            </a:r>
          </a:p>
        </p:txBody>
      </p:sp>
      <p:sp>
        <p:nvSpPr>
          <p:cNvPr id="3" name="Content Placeholder 2">
            <a:extLst>
              <a:ext uri="{FF2B5EF4-FFF2-40B4-BE49-F238E27FC236}">
                <a16:creationId xmlns:a16="http://schemas.microsoft.com/office/drawing/2014/main" id="{E55316FB-B08A-8EF5-CE19-C54265BAB299}"/>
              </a:ext>
            </a:extLst>
          </p:cNvPr>
          <p:cNvSpPr>
            <a:spLocks noGrp="1"/>
          </p:cNvSpPr>
          <p:nvPr>
            <p:ph idx="1"/>
          </p:nvPr>
        </p:nvSpPr>
        <p:spPr>
          <a:xfrm>
            <a:off x="10366376" y="1974851"/>
            <a:ext cx="12344400"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33484F-2684-0500-58F9-B078903EA395}"/>
              </a:ext>
            </a:extLst>
          </p:cNvPr>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a:extLst>
              <a:ext uri="{FF2B5EF4-FFF2-40B4-BE49-F238E27FC236}">
                <a16:creationId xmlns:a16="http://schemas.microsoft.com/office/drawing/2014/main" id="{3EB05719-0190-B09A-52D4-6305F70FC18C}"/>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6" name="Footer Placeholder 5">
            <a:extLst>
              <a:ext uri="{FF2B5EF4-FFF2-40B4-BE49-F238E27FC236}">
                <a16:creationId xmlns:a16="http://schemas.microsoft.com/office/drawing/2014/main" id="{A1E07416-9733-121A-21BC-5ED830DBFC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3B2EE0-21F2-711A-7F77-234540479BF4}"/>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2848332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22B21-7842-BA38-42E8-0A0BDCF99FD5}"/>
              </a:ext>
            </a:extLst>
          </p:cNvPr>
          <p:cNvSpPr>
            <a:spLocks noGrp="1"/>
          </p:cNvSpPr>
          <p:nvPr>
            <p:ph type="title"/>
          </p:nvPr>
        </p:nvSpPr>
        <p:spPr>
          <a:xfrm>
            <a:off x="1679577" y="914400"/>
            <a:ext cx="7864474" cy="3200400"/>
          </a:xfrm>
        </p:spPr>
        <p:txBody>
          <a:bodyPr anchor="b"/>
          <a:lstStyle>
            <a:lvl1pPr>
              <a:defRPr sz="6400"/>
            </a:lvl1pPr>
          </a:lstStyle>
          <a:p>
            <a:r>
              <a:rPr lang="en-US"/>
              <a:t>Click to edit Master title style</a:t>
            </a:r>
          </a:p>
        </p:txBody>
      </p:sp>
      <p:sp>
        <p:nvSpPr>
          <p:cNvPr id="3" name="Picture Placeholder 2">
            <a:extLst>
              <a:ext uri="{FF2B5EF4-FFF2-40B4-BE49-F238E27FC236}">
                <a16:creationId xmlns:a16="http://schemas.microsoft.com/office/drawing/2014/main" id="{9259BBF8-59B6-D0CC-EAD4-617EA2A6C570}"/>
              </a:ext>
            </a:extLst>
          </p:cNvPr>
          <p:cNvSpPr>
            <a:spLocks noGrp="1"/>
          </p:cNvSpPr>
          <p:nvPr>
            <p:ph type="pic" idx="1"/>
          </p:nvPr>
        </p:nvSpPr>
        <p:spPr>
          <a:xfrm>
            <a:off x="10366376" y="1974851"/>
            <a:ext cx="12344400" cy="9747250"/>
          </a:xfrm>
        </p:spPr>
        <p:txBody>
          <a:bodyPr/>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endParaRPr lang="en-US"/>
          </a:p>
        </p:txBody>
      </p:sp>
      <p:sp>
        <p:nvSpPr>
          <p:cNvPr id="4" name="Text Placeholder 3">
            <a:extLst>
              <a:ext uri="{FF2B5EF4-FFF2-40B4-BE49-F238E27FC236}">
                <a16:creationId xmlns:a16="http://schemas.microsoft.com/office/drawing/2014/main" id="{A5B637FB-1C9E-6B0B-7CE2-0B66AA3DDB20}"/>
              </a:ext>
            </a:extLst>
          </p:cNvPr>
          <p:cNvSpPr>
            <a:spLocks noGrp="1"/>
          </p:cNvSpPr>
          <p:nvPr>
            <p:ph type="body" sz="half" idx="2"/>
          </p:nvPr>
        </p:nvSpPr>
        <p:spPr>
          <a:xfrm>
            <a:off x="1679577" y="4114800"/>
            <a:ext cx="7864474"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a:extLst>
              <a:ext uri="{FF2B5EF4-FFF2-40B4-BE49-F238E27FC236}">
                <a16:creationId xmlns:a16="http://schemas.microsoft.com/office/drawing/2014/main" id="{CC39B43D-87BF-093F-3C4A-D1DF65E35DFE}"/>
              </a:ext>
            </a:extLst>
          </p:cNvPr>
          <p:cNvSpPr>
            <a:spLocks noGrp="1"/>
          </p:cNvSpPr>
          <p:nvPr>
            <p:ph type="dt" sz="half" idx="10"/>
          </p:nvPr>
        </p:nvSpPr>
        <p:spPr/>
        <p:txBody>
          <a:bodyPr/>
          <a:lstStyle/>
          <a:p>
            <a:fld id="{30656355-D49B-46A7-A38E-8C15EF918731}" type="datetimeFigureOut">
              <a:rPr lang="en-US" smtClean="0"/>
              <a:t>6/23/2025</a:t>
            </a:fld>
            <a:endParaRPr lang="en-US"/>
          </a:p>
        </p:txBody>
      </p:sp>
      <p:sp>
        <p:nvSpPr>
          <p:cNvPr id="6" name="Footer Placeholder 5">
            <a:extLst>
              <a:ext uri="{FF2B5EF4-FFF2-40B4-BE49-F238E27FC236}">
                <a16:creationId xmlns:a16="http://schemas.microsoft.com/office/drawing/2014/main" id="{2711D7E5-E01F-FDD1-875A-5D010550BB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6E50BF-5FC3-C19D-B75A-CB4C36131615}"/>
              </a:ext>
            </a:extLst>
          </p:cNvPr>
          <p:cNvSpPr>
            <a:spLocks noGrp="1"/>
          </p:cNvSpPr>
          <p:nvPr>
            <p:ph type="sldNum" sz="quarter" idx="12"/>
          </p:nvPr>
        </p:nvSpPr>
        <p:spPr/>
        <p:txBody>
          <a:bodyPr/>
          <a:lstStyle/>
          <a:p>
            <a:fld id="{A4E1343B-453B-4E9B-8264-C5C4CA5066DC}" type="slidenum">
              <a:rPr lang="en-US" smtClean="0"/>
              <a:t>‹#›</a:t>
            </a:fld>
            <a:endParaRPr lang="en-US"/>
          </a:p>
        </p:txBody>
      </p:sp>
    </p:spTree>
    <p:extLst>
      <p:ext uri="{BB962C8B-B14F-4D97-AF65-F5344CB8AC3E}">
        <p14:creationId xmlns:p14="http://schemas.microsoft.com/office/powerpoint/2010/main" val="1483208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FBEAB-F4C8-E487-D21F-4B3C1D5961B9}"/>
              </a:ext>
            </a:extLst>
          </p:cNvPr>
          <p:cNvSpPr>
            <a:spLocks noGrp="1"/>
          </p:cNvSpPr>
          <p:nvPr>
            <p:ph type="title"/>
          </p:nvPr>
        </p:nvSpPr>
        <p:spPr>
          <a:xfrm>
            <a:off x="1676400" y="730251"/>
            <a:ext cx="21031200" cy="265112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69F5A7-5D2F-9EA8-85D5-9441B9F33E15}"/>
              </a:ext>
            </a:extLst>
          </p:cNvPr>
          <p:cNvSpPr>
            <a:spLocks noGrp="1"/>
          </p:cNvSpPr>
          <p:nvPr>
            <p:ph type="body" idx="1"/>
          </p:nvPr>
        </p:nvSpPr>
        <p:spPr>
          <a:xfrm>
            <a:off x="1676400" y="3651250"/>
            <a:ext cx="21031200"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813F56-9310-F2CE-D833-A485242A925D}"/>
              </a:ext>
            </a:extLst>
          </p:cNvPr>
          <p:cNvSpPr>
            <a:spLocks noGrp="1"/>
          </p:cNvSpPr>
          <p:nvPr>
            <p:ph type="dt" sz="half" idx="2"/>
          </p:nvPr>
        </p:nvSpPr>
        <p:spPr>
          <a:xfrm>
            <a:off x="1676400" y="12712701"/>
            <a:ext cx="5486400" cy="730250"/>
          </a:xfrm>
          <a:prstGeom prst="rect">
            <a:avLst/>
          </a:prstGeom>
        </p:spPr>
        <p:txBody>
          <a:bodyPr vert="horz" lIns="91440" tIns="45720" rIns="91440" bIns="45720" rtlCol="0" anchor="ctr"/>
          <a:lstStyle>
            <a:lvl1pPr algn="l">
              <a:defRPr sz="2400">
                <a:solidFill>
                  <a:schemeClr val="tx1">
                    <a:tint val="82000"/>
                  </a:schemeClr>
                </a:solidFill>
              </a:defRPr>
            </a:lvl1pPr>
          </a:lstStyle>
          <a:p>
            <a:fld id="{30656355-D49B-46A7-A38E-8C15EF918731}" type="datetimeFigureOut">
              <a:rPr lang="en-US" smtClean="0"/>
              <a:t>6/23/2025</a:t>
            </a:fld>
            <a:endParaRPr lang="en-US"/>
          </a:p>
        </p:txBody>
      </p:sp>
      <p:sp>
        <p:nvSpPr>
          <p:cNvPr id="5" name="Footer Placeholder 4">
            <a:extLst>
              <a:ext uri="{FF2B5EF4-FFF2-40B4-BE49-F238E27FC236}">
                <a16:creationId xmlns:a16="http://schemas.microsoft.com/office/drawing/2014/main" id="{58A60D45-A0DE-3206-66F0-2E53F57410ED}"/>
              </a:ext>
            </a:extLst>
          </p:cNvPr>
          <p:cNvSpPr>
            <a:spLocks noGrp="1"/>
          </p:cNvSpPr>
          <p:nvPr>
            <p:ph type="ftr" sz="quarter" idx="3"/>
          </p:nvPr>
        </p:nvSpPr>
        <p:spPr>
          <a:xfrm>
            <a:off x="8077200" y="12712701"/>
            <a:ext cx="8229600" cy="730250"/>
          </a:xfrm>
          <a:prstGeom prst="rect">
            <a:avLst/>
          </a:prstGeom>
        </p:spPr>
        <p:txBody>
          <a:bodyPr vert="horz" lIns="91440" tIns="45720" rIns="91440" bIns="45720" rtlCol="0" anchor="ctr"/>
          <a:lstStyle>
            <a:lvl1pPr algn="ctr">
              <a:defRPr sz="24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D0ACD15-D23B-31CE-C53E-36B06332A500}"/>
              </a:ext>
            </a:extLst>
          </p:cNvPr>
          <p:cNvSpPr>
            <a:spLocks noGrp="1"/>
          </p:cNvSpPr>
          <p:nvPr>
            <p:ph type="sldNum" sz="quarter" idx="4"/>
          </p:nvPr>
        </p:nvSpPr>
        <p:spPr>
          <a:xfrm>
            <a:off x="17221200" y="12712701"/>
            <a:ext cx="5486400" cy="730250"/>
          </a:xfrm>
          <a:prstGeom prst="rect">
            <a:avLst/>
          </a:prstGeom>
        </p:spPr>
        <p:txBody>
          <a:bodyPr vert="horz" lIns="91440" tIns="45720" rIns="91440" bIns="45720" rtlCol="0" anchor="ctr"/>
          <a:lstStyle>
            <a:lvl1pPr algn="r">
              <a:defRPr sz="2400">
                <a:solidFill>
                  <a:schemeClr val="tx1">
                    <a:tint val="82000"/>
                  </a:schemeClr>
                </a:solidFill>
              </a:defRPr>
            </a:lvl1pPr>
          </a:lstStyle>
          <a:p>
            <a:fld id="{A4E1343B-453B-4E9B-8264-C5C4CA5066DC}" type="slidenum">
              <a:rPr lang="en-US" smtClean="0"/>
              <a:t>‹#›</a:t>
            </a:fld>
            <a:endParaRPr lang="en-US"/>
          </a:p>
        </p:txBody>
      </p:sp>
    </p:spTree>
    <p:extLst>
      <p:ext uri="{BB962C8B-B14F-4D97-AF65-F5344CB8AC3E}">
        <p14:creationId xmlns:p14="http://schemas.microsoft.com/office/powerpoint/2010/main" val="2919635323"/>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8B4B8-355D-4959-5B9F-1E59F55CBD6E}"/>
              </a:ext>
            </a:extLst>
          </p:cNvPr>
          <p:cNvSpPr txBox="1">
            <a:spLocks noGrp="1"/>
          </p:cNvSpPr>
          <p:nvPr>
            <p:ph type="ctrTitle"/>
          </p:nvPr>
        </p:nvSpPr>
        <p:spPr>
          <a:xfrm>
            <a:off x="2749825" y="2960342"/>
            <a:ext cx="18288000" cy="4775200"/>
          </a:xfrm>
        </p:spPr>
        <p:txBody>
          <a:bodyPr>
            <a:normAutofit fontScale="90000"/>
          </a:bodyPr>
          <a:lstStyle/>
          <a:p>
            <a:pPr lvl="0"/>
            <a:r>
              <a:rPr lang="en-US" dirty="0"/>
              <a:t>Craft of Research</a:t>
            </a:r>
            <a:br>
              <a:rPr lang="en-US" dirty="0"/>
            </a:br>
            <a:br>
              <a:rPr lang="en-US" dirty="0"/>
            </a:br>
            <a:r>
              <a:rPr lang="en-US" dirty="0"/>
              <a:t>Session 5</a:t>
            </a:r>
          </a:p>
        </p:txBody>
      </p:sp>
      <p:sp>
        <p:nvSpPr>
          <p:cNvPr id="3" name="Subtitle 2">
            <a:extLst>
              <a:ext uri="{FF2B5EF4-FFF2-40B4-BE49-F238E27FC236}">
                <a16:creationId xmlns:a16="http://schemas.microsoft.com/office/drawing/2014/main" id="{187D9626-F704-75A6-4038-5F859B8FF65C}"/>
              </a:ext>
            </a:extLst>
          </p:cNvPr>
          <p:cNvSpPr txBox="1">
            <a:spLocks noGrp="1"/>
          </p:cNvSpPr>
          <p:nvPr>
            <p:ph type="subTitle" idx="1"/>
          </p:nvPr>
        </p:nvSpPr>
        <p:spPr>
          <a:xfrm>
            <a:off x="5034505" y="8901004"/>
            <a:ext cx="13718642" cy="4646139"/>
          </a:xfrm>
        </p:spPr>
        <p:txBody>
          <a:bodyPr lIns="0" tIns="0" rIns="0" bIns="0" anchorCtr="1"/>
          <a:lstStyle/>
          <a:p>
            <a:pPr marL="0" lvl="0" indent="0" algn="ctr" defTabSz="584201">
              <a:spcBef>
                <a:spcPts val="0"/>
              </a:spcBef>
              <a:buNone/>
            </a:pPr>
            <a:r>
              <a:rPr lang="en-US" sz="4600" dirty="0"/>
              <a:t>Plagiarism and Misconduct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08BA5-3E2F-685F-270D-2794B606B1A7}"/>
              </a:ext>
            </a:extLst>
          </p:cNvPr>
          <p:cNvSpPr txBox="1">
            <a:spLocks noGrp="1"/>
          </p:cNvSpPr>
          <p:nvPr>
            <p:ph type="title" idx="4294967295"/>
          </p:nvPr>
        </p:nvSpPr>
        <p:spPr>
          <a:xfrm>
            <a:off x="2590800" y="2039039"/>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Common Plagiarism in Academia</a:t>
            </a:r>
          </a:p>
        </p:txBody>
      </p:sp>
      <p:sp>
        <p:nvSpPr>
          <p:cNvPr id="3" name="Content Placeholder 2">
            <a:extLst>
              <a:ext uri="{FF2B5EF4-FFF2-40B4-BE49-F238E27FC236}">
                <a16:creationId xmlns:a16="http://schemas.microsoft.com/office/drawing/2014/main" id="{046EFC6D-2B1C-89F6-EA19-A51162CAA8FE}"/>
              </a:ext>
            </a:extLst>
          </p:cNvPr>
          <p:cNvSpPr txBox="1">
            <a:spLocks noGrp="1"/>
          </p:cNvSpPr>
          <p:nvPr>
            <p:ph idx="4294967295"/>
          </p:nvPr>
        </p:nvSpPr>
        <p:spPr>
          <a:xfrm>
            <a:off x="4790660" y="5038036"/>
            <a:ext cx="19202400" cy="6638925"/>
          </a:xfrm>
          <a:prstGeom prst="rect">
            <a:avLst/>
          </a:prstGeom>
          <a:noFill/>
          <a:ln>
            <a:noFill/>
          </a:ln>
        </p:spPr>
        <p:txBody>
          <a:bodyPr vert="horz" wrap="square" lIns="91421" tIns="45701" rIns="91421" bIns="45701" anchor="t" anchorCtr="0" compatLnSpc="1">
            <a:normAutofit fontScale="77500" lnSpcReduction="20000"/>
          </a:bodyPr>
          <a:lstStyle/>
          <a:p>
            <a:pPr marL="914400" lvl="0" indent="-914400">
              <a:spcBef>
                <a:spcPts val="720"/>
              </a:spcBef>
              <a:buSzPct val="54000"/>
              <a:buFont typeface="Helvetica"/>
              <a:buAutoNum type="arabicPeriod"/>
            </a:pPr>
            <a:r>
              <a:rPr lang="en-US" sz="5600" dirty="0">
                <a:solidFill>
                  <a:schemeClr val="accent4"/>
                </a:solidFill>
              </a:rPr>
              <a:t>Replication</a:t>
            </a:r>
          </a:p>
          <a:p>
            <a:pPr marL="914400" lvl="0" indent="-914400">
              <a:spcBef>
                <a:spcPts val="720"/>
              </a:spcBef>
              <a:buSzPct val="54000"/>
              <a:buFont typeface="Helvetica"/>
              <a:buAutoNum type="arabicPeriod"/>
            </a:pPr>
            <a:r>
              <a:rPr lang="en-US" sz="5600" dirty="0">
                <a:solidFill>
                  <a:schemeClr val="accent4"/>
                </a:solidFill>
              </a:rPr>
              <a:t>Duplication / Self-Plagiarism</a:t>
            </a:r>
          </a:p>
          <a:p>
            <a:pPr marL="914400" lvl="0" indent="-914400">
              <a:spcBef>
                <a:spcPts val="720"/>
              </a:spcBef>
              <a:buSzPct val="54000"/>
              <a:buFont typeface="Helvetica"/>
              <a:buAutoNum type="arabicPeriod"/>
            </a:pPr>
            <a:r>
              <a:rPr lang="en-US" sz="5600" dirty="0">
                <a:solidFill>
                  <a:schemeClr val="accent4"/>
                </a:solidFill>
              </a:rPr>
              <a:t>Secondary source</a:t>
            </a:r>
          </a:p>
          <a:p>
            <a:pPr marL="914400" lvl="0" indent="-914400">
              <a:spcBef>
                <a:spcPts val="720"/>
              </a:spcBef>
              <a:buSzPct val="54000"/>
              <a:buFont typeface="Helvetica"/>
              <a:buAutoNum type="arabicPeriod"/>
            </a:pPr>
            <a:r>
              <a:rPr lang="en-US" sz="5600" dirty="0">
                <a:solidFill>
                  <a:schemeClr val="accent4"/>
                </a:solidFill>
              </a:rPr>
              <a:t>Misleading attribution</a:t>
            </a:r>
          </a:p>
          <a:p>
            <a:pPr marL="914400" lvl="0" indent="-914400">
              <a:spcBef>
                <a:spcPts val="720"/>
              </a:spcBef>
              <a:buSzPct val="54000"/>
              <a:buFont typeface="Helvetica"/>
              <a:buAutoNum type="arabicPeriod"/>
            </a:pPr>
            <a:r>
              <a:rPr lang="en-US" sz="5600" dirty="0">
                <a:solidFill>
                  <a:schemeClr val="accent4"/>
                </a:solidFill>
              </a:rPr>
              <a:t>Invalid source</a:t>
            </a:r>
          </a:p>
          <a:p>
            <a:pPr marL="914400" lvl="0" indent="-914400">
              <a:spcBef>
                <a:spcPts val="720"/>
              </a:spcBef>
              <a:buSzPct val="54000"/>
              <a:buFont typeface="Helvetica"/>
              <a:buAutoNum type="arabicPeriod"/>
            </a:pPr>
            <a:r>
              <a:rPr lang="en-US" sz="5600" dirty="0">
                <a:solidFill>
                  <a:schemeClr val="accent4"/>
                </a:solidFill>
              </a:rPr>
              <a:t>Paraphrasing</a:t>
            </a:r>
          </a:p>
          <a:p>
            <a:pPr marL="914400" lvl="0" indent="-914400">
              <a:spcBef>
                <a:spcPts val="720"/>
              </a:spcBef>
              <a:buSzPct val="54000"/>
              <a:buFont typeface="Helvetica"/>
              <a:buAutoNum type="arabicPeriod"/>
            </a:pPr>
            <a:r>
              <a:rPr lang="en-US" sz="5600" dirty="0">
                <a:solidFill>
                  <a:schemeClr val="accent4"/>
                </a:solidFill>
              </a:rPr>
              <a:t>Repetitive research</a:t>
            </a:r>
          </a:p>
          <a:p>
            <a:pPr marL="914400" lvl="0" indent="-914400">
              <a:spcBef>
                <a:spcPts val="720"/>
              </a:spcBef>
              <a:buSzPct val="54000"/>
              <a:buFont typeface="Helvetica"/>
              <a:buAutoNum type="arabicPeriod"/>
            </a:pPr>
            <a:r>
              <a:rPr lang="en-US" sz="5600" dirty="0">
                <a:solidFill>
                  <a:schemeClr val="accent4"/>
                </a:solidFill>
              </a:rPr>
              <a:t>Unethical collaboration</a:t>
            </a:r>
          </a:p>
          <a:p>
            <a:pPr marL="914400" lvl="0" indent="-914400">
              <a:spcBef>
                <a:spcPts val="720"/>
              </a:spcBef>
              <a:buSzPct val="54000"/>
              <a:buFont typeface="Helvetica"/>
              <a:buAutoNum type="arabicPeriod"/>
            </a:pPr>
            <a:r>
              <a:rPr lang="en-US" sz="5600" dirty="0">
                <a:solidFill>
                  <a:schemeClr val="accent4"/>
                </a:solidFill>
              </a:rPr>
              <a:t>Verbatim </a:t>
            </a:r>
          </a:p>
          <a:p>
            <a:pPr marL="914400" lvl="0" indent="-914400">
              <a:spcBef>
                <a:spcPts val="720"/>
              </a:spcBef>
              <a:buSzPct val="54000"/>
              <a:buFont typeface="Helvetica"/>
              <a:buAutoNum type="arabicPeriod"/>
            </a:pPr>
            <a:r>
              <a:rPr lang="en-US" sz="5600" dirty="0">
                <a:solidFill>
                  <a:schemeClr val="accent4"/>
                </a:solidFill>
              </a:rPr>
              <a:t>Complete</a:t>
            </a:r>
          </a:p>
          <a:p>
            <a:pPr marL="914400" lvl="0" indent="-914400">
              <a:spcBef>
                <a:spcPts val="720"/>
              </a:spcBef>
              <a:buSzPct val="54000"/>
              <a:buFont typeface="Helvetica"/>
              <a:buAutoNum type="arabicPeriod"/>
            </a:pPr>
            <a:r>
              <a:rPr lang="en-US" dirty="0">
                <a:solidFill>
                  <a:schemeClr val="accent4"/>
                </a:solidFill>
              </a:rPr>
              <a:t>GenAI Usage</a:t>
            </a:r>
            <a:endParaRPr lang="en-US" sz="5600" dirty="0">
              <a:solidFill>
                <a:schemeClr val="accent4"/>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9826D-F577-EB4C-FB39-E3C4A8CB8B5E}"/>
              </a:ext>
            </a:extLst>
          </p:cNvPr>
          <p:cNvSpPr txBox="1">
            <a:spLocks noGrp="1"/>
          </p:cNvSpPr>
          <p:nvPr>
            <p:ph type="title" idx="4294967295"/>
          </p:nvPr>
        </p:nvSpPr>
        <p:spPr>
          <a:xfrm>
            <a:off x="457200" y="1963738"/>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Replication (“</a:t>
            </a:r>
            <a:r>
              <a:rPr lang="en-US" dirty="0" err="1"/>
              <a:t>Shotgunning</a:t>
            </a:r>
            <a:r>
              <a:rPr lang="en-US" dirty="0"/>
              <a:t>”)</a:t>
            </a:r>
          </a:p>
        </p:txBody>
      </p:sp>
      <p:sp>
        <p:nvSpPr>
          <p:cNvPr id="3" name="Content Placeholder 2">
            <a:extLst>
              <a:ext uri="{FF2B5EF4-FFF2-40B4-BE49-F238E27FC236}">
                <a16:creationId xmlns:a16="http://schemas.microsoft.com/office/drawing/2014/main" id="{0B17911A-66F7-7C2F-E2C8-C272924461FA}"/>
              </a:ext>
            </a:extLst>
          </p:cNvPr>
          <p:cNvSpPr txBox="1">
            <a:spLocks noGrp="1"/>
          </p:cNvSpPr>
          <p:nvPr>
            <p:ph idx="4294967295"/>
          </p:nvPr>
        </p:nvSpPr>
        <p:spPr>
          <a:xfrm>
            <a:off x="3339548" y="5113337"/>
            <a:ext cx="19202400" cy="6638925"/>
          </a:xfrm>
          <a:prstGeom prst="rect">
            <a:avLst/>
          </a:prstGeom>
          <a:noFill/>
          <a:ln>
            <a:noFill/>
          </a:ln>
        </p:spPr>
        <p:txBody>
          <a:bodyPr vert="horz" wrap="square" lIns="91421" tIns="45701" rIns="91421" bIns="45701" anchor="t" anchorCtr="0" compatLnSpc="1">
            <a:normAutofit fontScale="85000" lnSpcReduction="20000"/>
          </a:bodyPr>
          <a:lstStyle/>
          <a:p>
            <a:pPr marL="914400" lvl="0" indent="-720090">
              <a:spcBef>
                <a:spcPts val="720"/>
              </a:spcBef>
              <a:buSzPct val="86000"/>
              <a:buChar char="•"/>
            </a:pPr>
            <a:r>
              <a:rPr lang="en-US" sz="5600" dirty="0"/>
              <a:t>Submitting a manuscript to multiple publications in an attempt to get it published more than once.</a:t>
            </a:r>
          </a:p>
          <a:p>
            <a:pPr marL="914400" lvl="0" indent="-720090">
              <a:spcBef>
                <a:spcPts val="720"/>
              </a:spcBef>
              <a:buSzPct val="86000"/>
              <a:buChar char="•"/>
            </a:pPr>
            <a:endParaRPr lang="en-US" sz="5600" dirty="0"/>
          </a:p>
          <a:p>
            <a:pPr marL="914400" indent="-720090">
              <a:spcBef>
                <a:spcPts val="720"/>
              </a:spcBef>
              <a:buSzPct val="86000"/>
            </a:pPr>
            <a:r>
              <a:rPr lang="en-US" dirty="0"/>
              <a:t>Example:</a:t>
            </a:r>
            <a:br>
              <a:rPr lang="en-US" dirty="0"/>
            </a:br>
            <a:r>
              <a:rPr lang="en-US" dirty="0"/>
              <a:t>A student submits the same research paper on VR in education to two different journals at the same time, hoping one will publish it first.</a:t>
            </a:r>
            <a:endParaRPr lang="en-US" sz="4800" dirty="0"/>
          </a:p>
          <a:p>
            <a:pPr marL="914400" lvl="0" indent="-720090">
              <a:spcBef>
                <a:spcPts val="720"/>
              </a:spcBef>
              <a:buSzPct val="86000"/>
              <a:buChar char="•"/>
            </a:pPr>
            <a:endParaRPr lang="en-US" sz="5600" dirty="0"/>
          </a:p>
          <a:p>
            <a:pPr marL="914400" lvl="0" indent="-720090">
              <a:spcBef>
                <a:spcPts val="720"/>
              </a:spcBef>
              <a:buSzPct val="86000"/>
              <a:buChar char="•"/>
            </a:pPr>
            <a:r>
              <a:rPr lang="en-US" sz="5600" dirty="0"/>
              <a:t>Solution: </a:t>
            </a:r>
          </a:p>
          <a:p>
            <a:pPr marL="1828800" lvl="1" indent="-720090">
              <a:spcBef>
                <a:spcPts val="1200"/>
              </a:spcBef>
              <a:buSzPts val="2070"/>
              <a:buChar char="•"/>
            </a:pPr>
            <a:r>
              <a:rPr lang="en-US" sz="4800" dirty="0"/>
              <a:t>Submit to only one journal at a time</a:t>
            </a:r>
          </a:p>
          <a:p>
            <a:pPr marL="1828800" lvl="1" indent="-720090">
              <a:spcBef>
                <a:spcPts val="1200"/>
              </a:spcBef>
              <a:buSzPts val="2070"/>
              <a:buChar char="•"/>
            </a:pPr>
            <a:r>
              <a:rPr lang="en-US" sz="4800" dirty="0"/>
              <a:t>If rejected, then submit to a second journal (and so forth)</a:t>
            </a:r>
          </a:p>
        </p:txBody>
      </p:sp>
      <p:sp>
        <p:nvSpPr>
          <p:cNvPr id="4" name="Up Ribbon 3">
            <a:extLst>
              <a:ext uri="{FF2B5EF4-FFF2-40B4-BE49-F238E27FC236}">
                <a16:creationId xmlns:a16="http://schemas.microsoft.com/office/drawing/2014/main" id="{8F69AA3E-4FB3-45F7-4E4C-1EC5A0DF33EC}"/>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dirty="0">
                <a:solidFill>
                  <a:srgbClr val="FFFFFF"/>
                </a:solidFill>
                <a:uFillTx/>
                <a:latin typeface="Calibri"/>
                <a:ea typeface="Calibri"/>
                <a:cs typeface="Calibri"/>
              </a:rPr>
              <a:t>#1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CB761-17E1-9859-31C4-7AB93C9B85B3}"/>
              </a:ext>
            </a:extLst>
          </p:cNvPr>
          <p:cNvSpPr txBox="1">
            <a:spLocks noGrp="1"/>
          </p:cNvSpPr>
          <p:nvPr>
            <p:ph type="title" idx="4294967295"/>
          </p:nvPr>
        </p:nvSpPr>
        <p:spPr>
          <a:xfrm>
            <a:off x="874643" y="1963737"/>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Duplication / Self-Plagiarism</a:t>
            </a:r>
          </a:p>
        </p:txBody>
      </p:sp>
      <p:sp>
        <p:nvSpPr>
          <p:cNvPr id="3" name="Content Placeholder 2">
            <a:extLst>
              <a:ext uri="{FF2B5EF4-FFF2-40B4-BE49-F238E27FC236}">
                <a16:creationId xmlns:a16="http://schemas.microsoft.com/office/drawing/2014/main" id="{E2340B36-3DBB-6927-2BC2-28AB1FB38188}"/>
              </a:ext>
            </a:extLst>
          </p:cNvPr>
          <p:cNvSpPr txBox="1">
            <a:spLocks noGrp="1"/>
          </p:cNvSpPr>
          <p:nvPr>
            <p:ph idx="4294967295"/>
          </p:nvPr>
        </p:nvSpPr>
        <p:spPr>
          <a:xfrm>
            <a:off x="3677478" y="5113338"/>
            <a:ext cx="17671774" cy="6638925"/>
          </a:xfrm>
          <a:prstGeom prst="rect">
            <a:avLst/>
          </a:prstGeom>
          <a:noFill/>
          <a:ln>
            <a:noFill/>
          </a:ln>
        </p:spPr>
        <p:txBody>
          <a:bodyPr vert="horz" wrap="square" lIns="91421" tIns="45701" rIns="91421" bIns="45701" anchor="t" anchorCtr="0" compatLnSpc="1">
            <a:normAutofit fontScale="85000" lnSpcReduction="20000"/>
          </a:bodyPr>
          <a:lstStyle/>
          <a:p>
            <a:pPr marL="914400" lvl="0" indent="-720090">
              <a:spcBef>
                <a:spcPts val="720"/>
              </a:spcBef>
              <a:buSzPct val="86000"/>
              <a:buChar char="•"/>
            </a:pPr>
            <a:r>
              <a:rPr lang="en-US" sz="5600" dirty="0"/>
              <a:t>Re-using work from one’s own previous studies and papers without attribution</a:t>
            </a:r>
            <a:r>
              <a:rPr lang="en-US" dirty="0"/>
              <a:t>.</a:t>
            </a:r>
          </a:p>
          <a:p>
            <a:pPr marL="914400" lvl="0" indent="-720090">
              <a:spcBef>
                <a:spcPts val="720"/>
              </a:spcBef>
              <a:buSzPct val="86000"/>
              <a:buChar char="•"/>
            </a:pPr>
            <a:endParaRPr lang="en-US" sz="5600" dirty="0"/>
          </a:p>
          <a:p>
            <a:pPr marL="914400" indent="-720090">
              <a:spcBef>
                <a:spcPts val="720"/>
              </a:spcBef>
              <a:buSzPct val="86000"/>
            </a:pPr>
            <a:r>
              <a:rPr lang="en-US" dirty="0"/>
              <a:t>Example:</a:t>
            </a:r>
            <a:br>
              <a:rPr lang="en-US" dirty="0"/>
            </a:br>
            <a:r>
              <a:rPr lang="en-US" dirty="0"/>
              <a:t>An author copies the entire literature review section from their past published article into a new paper without citing the original.</a:t>
            </a:r>
            <a:endParaRPr lang="en-US" sz="5600" dirty="0"/>
          </a:p>
          <a:p>
            <a:pPr marL="914400" lvl="0" indent="-720090">
              <a:spcBef>
                <a:spcPts val="720"/>
              </a:spcBef>
              <a:buSzPct val="86000"/>
              <a:buChar char="•"/>
            </a:pPr>
            <a:endParaRPr lang="en-US" sz="5600" dirty="0"/>
          </a:p>
          <a:p>
            <a:pPr marL="914400" lvl="0" indent="-720090">
              <a:spcBef>
                <a:spcPts val="720"/>
              </a:spcBef>
              <a:buSzPct val="86000"/>
              <a:buChar char="•"/>
            </a:pPr>
            <a:r>
              <a:rPr lang="en-US" sz="5600" dirty="0"/>
              <a:t>Solution:</a:t>
            </a:r>
          </a:p>
          <a:p>
            <a:pPr marL="1828800" lvl="1" indent="-720090">
              <a:spcBef>
                <a:spcPts val="1200"/>
              </a:spcBef>
              <a:buSzPts val="2070"/>
              <a:buChar char="•"/>
            </a:pPr>
            <a:r>
              <a:rPr lang="en-US" sz="4800" dirty="0"/>
              <a:t>Give credit to your previous work or foundational work </a:t>
            </a:r>
          </a:p>
          <a:p>
            <a:pPr marL="1828800" lvl="1" indent="-720090">
              <a:spcBef>
                <a:spcPts val="1200"/>
              </a:spcBef>
              <a:buSzPts val="2070"/>
              <a:buChar char="•"/>
            </a:pPr>
            <a:r>
              <a:rPr lang="en-US" sz="4800" dirty="0"/>
              <a:t>Do another study</a:t>
            </a:r>
          </a:p>
        </p:txBody>
      </p:sp>
      <p:sp>
        <p:nvSpPr>
          <p:cNvPr id="4" name="Up Ribbon 3">
            <a:extLst>
              <a:ext uri="{FF2B5EF4-FFF2-40B4-BE49-F238E27FC236}">
                <a16:creationId xmlns:a16="http://schemas.microsoft.com/office/drawing/2014/main" id="{58EEC67E-BA5C-1CA5-1011-FA7FB5FF709A}"/>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a:solidFill>
                  <a:srgbClr val="FFFFFF"/>
                </a:solidFill>
                <a:uFillTx/>
                <a:latin typeface="Calibri"/>
                <a:ea typeface="Calibri"/>
                <a:cs typeface="Calibri"/>
              </a:rPr>
              <a:t>#2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4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B27D1-EF30-D157-DB85-299D4283D789}"/>
              </a:ext>
            </a:extLst>
          </p:cNvPr>
          <p:cNvSpPr txBox="1">
            <a:spLocks noGrp="1"/>
          </p:cNvSpPr>
          <p:nvPr>
            <p:ph type="title" idx="4294967295"/>
          </p:nvPr>
        </p:nvSpPr>
        <p:spPr>
          <a:xfrm>
            <a:off x="-1451113" y="1800500"/>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Secondary Source</a:t>
            </a:r>
          </a:p>
        </p:txBody>
      </p:sp>
      <p:sp>
        <p:nvSpPr>
          <p:cNvPr id="3" name="Content Placeholder 2">
            <a:extLst>
              <a:ext uri="{FF2B5EF4-FFF2-40B4-BE49-F238E27FC236}">
                <a16:creationId xmlns:a16="http://schemas.microsoft.com/office/drawing/2014/main" id="{FB6F4381-6FD3-0BFD-43DC-65296C844CB4}"/>
              </a:ext>
            </a:extLst>
          </p:cNvPr>
          <p:cNvSpPr txBox="1">
            <a:spLocks noGrp="1"/>
          </p:cNvSpPr>
          <p:nvPr>
            <p:ph idx="4294967295"/>
          </p:nvPr>
        </p:nvSpPr>
        <p:spPr>
          <a:xfrm>
            <a:off x="3684103" y="4399490"/>
            <a:ext cx="17267583" cy="6638925"/>
          </a:xfrm>
          <a:prstGeom prst="rect">
            <a:avLst/>
          </a:prstGeom>
          <a:noFill/>
          <a:ln>
            <a:noFill/>
          </a:ln>
        </p:spPr>
        <p:txBody>
          <a:bodyPr vert="horz" wrap="square" lIns="91421" tIns="45701" rIns="91421" bIns="45701" anchor="t" anchorCtr="0" compatLnSpc="1">
            <a:noAutofit/>
          </a:bodyPr>
          <a:lstStyle/>
          <a:p>
            <a:pPr marL="914400" lvl="0" indent="-720090">
              <a:spcBef>
                <a:spcPts val="720"/>
              </a:spcBef>
              <a:buSzPct val="86000"/>
              <a:buChar char="•"/>
            </a:pPr>
            <a:r>
              <a:rPr lang="en-US" sz="4800" dirty="0"/>
              <a:t>Using a secondary source, but only citing the primary sources contained within the secondary one</a:t>
            </a:r>
          </a:p>
          <a:p>
            <a:pPr marL="194310" lvl="0" indent="0">
              <a:spcBef>
                <a:spcPts val="720"/>
              </a:spcBef>
              <a:buSzPct val="86000"/>
              <a:buNone/>
            </a:pPr>
            <a:endParaRPr lang="en-US" sz="4800" dirty="0"/>
          </a:p>
          <a:p>
            <a:pPr marL="914400" indent="-720090">
              <a:spcBef>
                <a:spcPts val="720"/>
              </a:spcBef>
              <a:buSzPct val="86000"/>
            </a:pPr>
            <a:r>
              <a:rPr lang="en-US" sz="4800" dirty="0"/>
              <a:t>Example:</a:t>
            </a:r>
            <a:br>
              <a:rPr lang="en-US" sz="4800" dirty="0"/>
            </a:br>
            <a:r>
              <a:rPr lang="en-US" sz="4800" dirty="0"/>
              <a:t>A student finds a good quote from Einstein in a textbook, but instead of citing the textbook, they cite Einstein’s original paper—even though they never read it.</a:t>
            </a:r>
          </a:p>
          <a:p>
            <a:pPr marL="914400" lvl="0" indent="-720090">
              <a:spcBef>
                <a:spcPts val="720"/>
              </a:spcBef>
              <a:buSzPct val="86000"/>
              <a:buChar char="•"/>
            </a:pPr>
            <a:endParaRPr lang="en-US" sz="4800" dirty="0"/>
          </a:p>
          <a:p>
            <a:pPr marL="914400" lvl="0" indent="-720090">
              <a:spcBef>
                <a:spcPts val="720"/>
              </a:spcBef>
              <a:buSzPct val="86000"/>
              <a:buChar char="•"/>
            </a:pPr>
            <a:r>
              <a:rPr lang="en-US" sz="4800" dirty="0"/>
              <a:t>Solution:</a:t>
            </a:r>
          </a:p>
          <a:p>
            <a:pPr marL="1828800" lvl="1" indent="-720090">
              <a:spcBef>
                <a:spcPts val="1200"/>
              </a:spcBef>
              <a:buSzPts val="2070"/>
              <a:buChar char="•"/>
            </a:pPr>
            <a:r>
              <a:rPr lang="en-US" sz="4000" dirty="0"/>
              <a:t>Paraphrase and cite both the secondary and primary source</a:t>
            </a:r>
          </a:p>
          <a:p>
            <a:pPr marL="1828800" lvl="1" indent="-720090">
              <a:spcBef>
                <a:spcPts val="1200"/>
              </a:spcBef>
              <a:buSzPts val="2070"/>
              <a:buChar char="•"/>
            </a:pPr>
            <a:r>
              <a:rPr lang="en-US" sz="4000" dirty="0"/>
              <a:t>Alternatively, read the primary source and write your </a:t>
            </a:r>
            <a:br>
              <a:rPr lang="en-US" sz="4000" dirty="0"/>
            </a:br>
            <a:r>
              <a:rPr lang="en-US" sz="4000" dirty="0"/>
              <a:t>own words after reading the primary</a:t>
            </a:r>
          </a:p>
        </p:txBody>
      </p:sp>
      <p:sp>
        <p:nvSpPr>
          <p:cNvPr id="4" name="Up Ribbon 3">
            <a:extLst>
              <a:ext uri="{FF2B5EF4-FFF2-40B4-BE49-F238E27FC236}">
                <a16:creationId xmlns:a16="http://schemas.microsoft.com/office/drawing/2014/main" id="{D5BDCDB2-0A6B-0E1A-E5A5-8D61B8FFB558}"/>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a:solidFill>
                  <a:srgbClr val="FFFFFF"/>
                </a:solidFill>
                <a:uFillTx/>
                <a:latin typeface="Calibri"/>
                <a:ea typeface="Calibri"/>
                <a:cs typeface="Calibri"/>
              </a:rPr>
              <a:t>#3</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493134-1F56-B3CE-171D-F3DEAAE40E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CE375D-FCD3-C3AA-16EE-5BB4BA6119A5}"/>
              </a:ext>
            </a:extLst>
          </p:cNvPr>
          <p:cNvSpPr txBox="1">
            <a:spLocks noGrp="1"/>
          </p:cNvSpPr>
          <p:nvPr>
            <p:ph type="title" idx="4294967295"/>
          </p:nvPr>
        </p:nvSpPr>
        <p:spPr>
          <a:xfrm>
            <a:off x="-1013791" y="2122764"/>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Misleading Attribution</a:t>
            </a:r>
          </a:p>
        </p:txBody>
      </p:sp>
      <p:sp>
        <p:nvSpPr>
          <p:cNvPr id="3" name="Content Placeholder 2">
            <a:extLst>
              <a:ext uri="{FF2B5EF4-FFF2-40B4-BE49-F238E27FC236}">
                <a16:creationId xmlns:a16="http://schemas.microsoft.com/office/drawing/2014/main" id="{BE8B5CA5-F1CD-7C41-F47E-C2B912080C63}"/>
              </a:ext>
            </a:extLst>
          </p:cNvPr>
          <p:cNvSpPr txBox="1">
            <a:spLocks noGrp="1"/>
          </p:cNvSpPr>
          <p:nvPr>
            <p:ph idx="4294967295"/>
          </p:nvPr>
        </p:nvSpPr>
        <p:spPr>
          <a:xfrm>
            <a:off x="3359426" y="4986058"/>
            <a:ext cx="18685565" cy="7521575"/>
          </a:xfrm>
          <a:prstGeom prst="rect">
            <a:avLst/>
          </a:prstGeom>
          <a:noFill/>
          <a:ln>
            <a:noFill/>
          </a:ln>
        </p:spPr>
        <p:txBody>
          <a:bodyPr vert="horz" wrap="square" lIns="91421" tIns="45701" rIns="91421" bIns="45701" anchor="t" anchorCtr="0" compatLnSpc="1">
            <a:normAutofit fontScale="92500" lnSpcReduction="10000"/>
          </a:bodyPr>
          <a:lstStyle/>
          <a:p>
            <a:pPr marL="914400" lvl="0" indent="-720090">
              <a:spcBef>
                <a:spcPts val="720"/>
              </a:spcBef>
              <a:buSzPct val="86000"/>
              <a:buChar char="•"/>
            </a:pPr>
            <a:r>
              <a:rPr lang="en-US" sz="4400" dirty="0"/>
              <a:t>Removing an author’s name, despite significant contributions</a:t>
            </a:r>
          </a:p>
          <a:p>
            <a:pPr marL="914400" lvl="0" indent="-720090">
              <a:spcBef>
                <a:spcPts val="720"/>
              </a:spcBef>
              <a:buSzPct val="86000"/>
              <a:buChar char="•"/>
            </a:pPr>
            <a:r>
              <a:rPr lang="en-US" sz="4400" dirty="0"/>
              <a:t>Inaccurate or insufficient list of authors who contributed to the manuscript</a:t>
            </a:r>
          </a:p>
          <a:p>
            <a:pPr marL="914400" lvl="0" indent="-720090">
              <a:spcBef>
                <a:spcPts val="720"/>
              </a:spcBef>
              <a:buSzPct val="86000"/>
              <a:buChar char="•"/>
            </a:pPr>
            <a:endParaRPr lang="en-US" sz="4400" dirty="0"/>
          </a:p>
          <a:p>
            <a:pPr marL="914400" indent="-720090">
              <a:spcBef>
                <a:spcPts val="720"/>
              </a:spcBef>
              <a:buSzPct val="86000"/>
            </a:pPr>
            <a:r>
              <a:rPr lang="en-US" sz="4400" dirty="0"/>
              <a:t>Example:</a:t>
            </a:r>
            <a:br>
              <a:rPr lang="en-US" sz="4400" dirty="0"/>
            </a:br>
            <a:r>
              <a:rPr lang="en-US" sz="4400" dirty="0"/>
              <a:t>Two students co-wrote a paper, but only one of them is listed as an author in the final version submitted to the conference.</a:t>
            </a:r>
          </a:p>
          <a:p>
            <a:pPr marL="194310" lvl="0" indent="0">
              <a:spcBef>
                <a:spcPts val="720"/>
              </a:spcBef>
              <a:buSzPct val="86000"/>
              <a:buNone/>
            </a:pPr>
            <a:endParaRPr lang="en-US" sz="4400" dirty="0"/>
          </a:p>
          <a:p>
            <a:pPr marL="914400" lvl="0" indent="-720090">
              <a:spcBef>
                <a:spcPts val="720"/>
              </a:spcBef>
              <a:buSzPct val="86000"/>
              <a:buChar char="•"/>
            </a:pPr>
            <a:r>
              <a:rPr lang="en-US" sz="4400" dirty="0"/>
              <a:t>Solution:</a:t>
            </a:r>
          </a:p>
          <a:p>
            <a:pPr marL="1828800" lvl="1" indent="-720090">
              <a:spcBef>
                <a:spcPts val="1200"/>
              </a:spcBef>
              <a:buSzPts val="2070"/>
              <a:buChar char="•"/>
            </a:pPr>
            <a:r>
              <a:rPr lang="en-US" sz="4000" dirty="0"/>
              <a:t>List all persons who made a significant contribution to the writing, methodology, and ideas</a:t>
            </a:r>
          </a:p>
          <a:p>
            <a:pPr marL="1828800" lvl="1" indent="-720090">
              <a:spcBef>
                <a:spcPts val="1200"/>
              </a:spcBef>
              <a:buSzPts val="2070"/>
              <a:buChar char="•"/>
            </a:pPr>
            <a:r>
              <a:rPr lang="en-US" sz="4000" dirty="0"/>
              <a:t>Before writing, explicitly communicate the authorship and order of co-authors</a:t>
            </a:r>
          </a:p>
          <a:p>
            <a:pPr marL="1828800" lvl="1" indent="-720090">
              <a:spcBef>
                <a:spcPts val="1200"/>
              </a:spcBef>
              <a:buSzPts val="2070"/>
              <a:buChar char="•"/>
            </a:pPr>
            <a:r>
              <a:rPr lang="en-US" sz="4000" dirty="0"/>
              <a:t>Make sufficient acknowledgements when appropriate</a:t>
            </a:r>
          </a:p>
        </p:txBody>
      </p:sp>
      <p:sp>
        <p:nvSpPr>
          <p:cNvPr id="4" name="Up Ribbon 3">
            <a:extLst>
              <a:ext uri="{FF2B5EF4-FFF2-40B4-BE49-F238E27FC236}">
                <a16:creationId xmlns:a16="http://schemas.microsoft.com/office/drawing/2014/main" id="{E01CF358-BD5F-557A-29FC-644525A6A5E4}"/>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a:solidFill>
                  <a:srgbClr val="FFFFFF"/>
                </a:solidFill>
                <a:uFillTx/>
                <a:latin typeface="Calibri"/>
                <a:ea typeface="Calibri"/>
                <a:cs typeface="Calibri"/>
              </a:rPr>
              <a:t>#4</a:t>
            </a:r>
          </a:p>
        </p:txBody>
      </p:sp>
    </p:spTree>
    <p:extLst>
      <p:ext uri="{BB962C8B-B14F-4D97-AF65-F5344CB8AC3E}">
        <p14:creationId xmlns:p14="http://schemas.microsoft.com/office/powerpoint/2010/main" val="1349839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7F3EE-2054-18A6-699E-545C0E997627}"/>
              </a:ext>
            </a:extLst>
          </p:cNvPr>
          <p:cNvSpPr txBox="1">
            <a:spLocks noGrp="1"/>
          </p:cNvSpPr>
          <p:nvPr>
            <p:ph type="title" idx="4294967295"/>
          </p:nvPr>
        </p:nvSpPr>
        <p:spPr>
          <a:xfrm>
            <a:off x="-1948070" y="1582472"/>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Invalid Source</a:t>
            </a:r>
          </a:p>
        </p:txBody>
      </p:sp>
      <p:sp>
        <p:nvSpPr>
          <p:cNvPr id="3" name="Content Placeholder 2">
            <a:extLst>
              <a:ext uri="{FF2B5EF4-FFF2-40B4-BE49-F238E27FC236}">
                <a16:creationId xmlns:a16="http://schemas.microsoft.com/office/drawing/2014/main" id="{2450CF28-CE55-13AC-B8B4-29884A3D7DB1}"/>
              </a:ext>
            </a:extLst>
          </p:cNvPr>
          <p:cNvSpPr txBox="1">
            <a:spLocks noGrp="1"/>
          </p:cNvSpPr>
          <p:nvPr>
            <p:ph idx="4294967295"/>
          </p:nvPr>
        </p:nvSpPr>
        <p:spPr>
          <a:xfrm>
            <a:off x="4293705" y="4190734"/>
            <a:ext cx="17214573" cy="6638925"/>
          </a:xfrm>
          <a:prstGeom prst="rect">
            <a:avLst/>
          </a:prstGeom>
          <a:noFill/>
          <a:ln>
            <a:noFill/>
          </a:ln>
        </p:spPr>
        <p:txBody>
          <a:bodyPr vert="horz" wrap="square" lIns="91421" tIns="45701" rIns="91421" bIns="45701" anchor="t" anchorCtr="0" compatLnSpc="1">
            <a:noAutofit/>
          </a:bodyPr>
          <a:lstStyle/>
          <a:p>
            <a:pPr marL="914400" lvl="0" indent="-720090">
              <a:spcBef>
                <a:spcPts val="720"/>
              </a:spcBef>
              <a:buSzPct val="86000"/>
              <a:buChar char="•"/>
            </a:pPr>
            <a:r>
              <a:rPr lang="en-US" sz="4800" dirty="0"/>
              <a:t>Referencing either an incorrect or nonexistent source</a:t>
            </a:r>
          </a:p>
          <a:p>
            <a:pPr marL="914400" lvl="0" indent="-720090">
              <a:spcBef>
                <a:spcPts val="720"/>
              </a:spcBef>
              <a:buSzPct val="86000"/>
              <a:buChar char="•"/>
            </a:pPr>
            <a:endParaRPr lang="en-US" sz="4800" dirty="0"/>
          </a:p>
          <a:p>
            <a:pPr marL="914400" indent="-720090">
              <a:spcBef>
                <a:spcPts val="720"/>
              </a:spcBef>
              <a:buSzPct val="86000"/>
            </a:pPr>
            <a:r>
              <a:rPr lang="en-US" sz="4800" dirty="0"/>
              <a:t>Example:</a:t>
            </a:r>
            <a:br>
              <a:rPr lang="en-US" sz="4800" dirty="0"/>
            </a:br>
            <a:r>
              <a:rPr lang="en-US" sz="4800" dirty="0"/>
              <a:t>A student invents a citation to support a weak claim and lists a fake article in the bibliography to make their paper look more credible.</a:t>
            </a:r>
          </a:p>
          <a:p>
            <a:pPr marL="914400" lvl="0" indent="-720090">
              <a:spcBef>
                <a:spcPts val="720"/>
              </a:spcBef>
              <a:buSzPct val="86000"/>
              <a:buChar char="•"/>
            </a:pPr>
            <a:endParaRPr lang="en-US" sz="4800" dirty="0"/>
          </a:p>
          <a:p>
            <a:pPr marL="914400" lvl="0" indent="-720090">
              <a:spcBef>
                <a:spcPts val="720"/>
              </a:spcBef>
              <a:buSzPct val="86000"/>
              <a:buChar char="•"/>
            </a:pPr>
            <a:r>
              <a:rPr lang="en-US" sz="4800" dirty="0"/>
              <a:t>Solution:</a:t>
            </a:r>
          </a:p>
          <a:p>
            <a:pPr marL="1828800" lvl="1" indent="-720090">
              <a:spcBef>
                <a:spcPts val="1200"/>
              </a:spcBef>
              <a:buSzPts val="2070"/>
              <a:buChar char="•"/>
            </a:pPr>
            <a:r>
              <a:rPr lang="en-US" sz="4000" dirty="0"/>
              <a:t>Double and triple check your citations and references</a:t>
            </a:r>
          </a:p>
          <a:p>
            <a:pPr marL="1828800" lvl="1" indent="-720090">
              <a:spcBef>
                <a:spcPts val="1200"/>
              </a:spcBef>
              <a:buSzPts val="2070"/>
              <a:buChar char="•"/>
            </a:pPr>
            <a:r>
              <a:rPr lang="en-US" sz="4000" dirty="0"/>
              <a:t>Understand your appropriate publishing style </a:t>
            </a:r>
            <a:br>
              <a:rPr lang="en-US" sz="4000" dirty="0"/>
            </a:br>
            <a:r>
              <a:rPr lang="en-US" sz="4000" dirty="0"/>
              <a:t>(i.e., APA, MLA, journal specific, etc.)</a:t>
            </a:r>
          </a:p>
          <a:p>
            <a:pPr marL="1828800" lvl="1" indent="-720090">
              <a:spcBef>
                <a:spcPts val="1200"/>
              </a:spcBef>
              <a:buSzPts val="2070"/>
              <a:buChar char="•"/>
            </a:pPr>
            <a:r>
              <a:rPr lang="en-US" sz="4000" dirty="0"/>
              <a:t>Don’t fabricate or make up information </a:t>
            </a:r>
          </a:p>
        </p:txBody>
      </p:sp>
      <p:sp>
        <p:nvSpPr>
          <p:cNvPr id="4" name="Up Ribbon 3">
            <a:extLst>
              <a:ext uri="{FF2B5EF4-FFF2-40B4-BE49-F238E27FC236}">
                <a16:creationId xmlns:a16="http://schemas.microsoft.com/office/drawing/2014/main" id="{20A58699-A414-F7BD-8107-906251B2BE60}"/>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a:solidFill>
                  <a:srgbClr val="FFFFFF"/>
                </a:solidFill>
                <a:uFillTx/>
                <a:latin typeface="Calibri"/>
                <a:ea typeface="Calibri"/>
                <a:cs typeface="Calibri"/>
              </a:rPr>
              <a:t>#5</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A23CE-EB21-7794-3AEF-AAF094355B58}"/>
              </a:ext>
            </a:extLst>
          </p:cNvPr>
          <p:cNvSpPr txBox="1">
            <a:spLocks noGrp="1"/>
          </p:cNvSpPr>
          <p:nvPr>
            <p:ph type="title" idx="4294967295"/>
          </p:nvPr>
        </p:nvSpPr>
        <p:spPr>
          <a:xfrm>
            <a:off x="-2226366" y="1606616"/>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Paraphrasing</a:t>
            </a:r>
          </a:p>
        </p:txBody>
      </p:sp>
      <p:sp>
        <p:nvSpPr>
          <p:cNvPr id="3" name="Content Placeholder 2">
            <a:extLst>
              <a:ext uri="{FF2B5EF4-FFF2-40B4-BE49-F238E27FC236}">
                <a16:creationId xmlns:a16="http://schemas.microsoft.com/office/drawing/2014/main" id="{46EE532A-6B8F-0561-E8F6-F2C651968729}"/>
              </a:ext>
            </a:extLst>
          </p:cNvPr>
          <p:cNvSpPr txBox="1">
            <a:spLocks noGrp="1"/>
          </p:cNvSpPr>
          <p:nvPr>
            <p:ph idx="4294967295"/>
          </p:nvPr>
        </p:nvSpPr>
        <p:spPr>
          <a:xfrm>
            <a:off x="4194313" y="4437477"/>
            <a:ext cx="17969948" cy="6638925"/>
          </a:xfrm>
          <a:prstGeom prst="rect">
            <a:avLst/>
          </a:prstGeom>
          <a:noFill/>
          <a:ln>
            <a:noFill/>
          </a:ln>
        </p:spPr>
        <p:txBody>
          <a:bodyPr vert="horz" wrap="square" lIns="91421" tIns="45701" rIns="91421" bIns="45701" anchor="t" anchorCtr="0" compatLnSpc="1">
            <a:normAutofit fontScale="85000" lnSpcReduction="20000"/>
          </a:bodyPr>
          <a:lstStyle/>
          <a:p>
            <a:pPr marL="914400" lvl="0" indent="-720090">
              <a:spcBef>
                <a:spcPts val="720"/>
              </a:spcBef>
              <a:buSzPct val="86000"/>
              <a:buChar char="•"/>
            </a:pPr>
            <a:r>
              <a:rPr lang="en-US" sz="5600" dirty="0"/>
              <a:t>Taking the words of another and using them alongside original text without attribution</a:t>
            </a:r>
          </a:p>
          <a:p>
            <a:pPr marL="914400" lvl="0" indent="-720090">
              <a:spcBef>
                <a:spcPts val="720"/>
              </a:spcBef>
              <a:buSzPct val="86000"/>
              <a:buChar char="•"/>
            </a:pPr>
            <a:endParaRPr lang="en-US" sz="5600" dirty="0"/>
          </a:p>
          <a:p>
            <a:pPr marL="914400" indent="-720090">
              <a:spcBef>
                <a:spcPts val="720"/>
              </a:spcBef>
              <a:buSzPct val="86000"/>
            </a:pPr>
            <a:r>
              <a:rPr lang="en-US" dirty="0"/>
              <a:t>Example:</a:t>
            </a:r>
            <a:br>
              <a:rPr lang="en-US" dirty="0"/>
            </a:br>
            <a:r>
              <a:rPr lang="en-US" dirty="0"/>
              <a:t>Original: “VR enhances memory retention in students by 20%.”</a:t>
            </a:r>
            <a:br>
              <a:rPr lang="en-US" dirty="0"/>
            </a:br>
            <a:r>
              <a:rPr lang="en-US" dirty="0"/>
              <a:t>Student version: “Virtual reality improves student memory by about 20 percent.” (No citation provided.)</a:t>
            </a:r>
            <a:endParaRPr lang="en-US" sz="5600" dirty="0"/>
          </a:p>
          <a:p>
            <a:pPr marL="914400" lvl="0" indent="-720090">
              <a:spcBef>
                <a:spcPts val="720"/>
              </a:spcBef>
              <a:buSzPct val="86000"/>
              <a:buChar char="•"/>
            </a:pPr>
            <a:endParaRPr lang="en-US" sz="5600" dirty="0"/>
          </a:p>
          <a:p>
            <a:pPr marL="914400" lvl="0" indent="-720090">
              <a:spcBef>
                <a:spcPts val="720"/>
              </a:spcBef>
              <a:buSzPct val="86000"/>
              <a:buChar char="•"/>
            </a:pPr>
            <a:r>
              <a:rPr lang="en-US" sz="5600" dirty="0"/>
              <a:t>Solution:</a:t>
            </a:r>
          </a:p>
          <a:p>
            <a:pPr marL="1828800" lvl="1" indent="-720090">
              <a:spcBef>
                <a:spcPts val="1200"/>
              </a:spcBef>
              <a:buSzPts val="2070"/>
              <a:buChar char="•"/>
            </a:pPr>
            <a:r>
              <a:rPr lang="en-US" sz="4800" dirty="0"/>
              <a:t>Use appropriate in-text citations so you give credit for </a:t>
            </a:r>
            <a:br>
              <a:rPr lang="en-US" sz="4800" dirty="0"/>
            </a:br>
            <a:r>
              <a:rPr lang="en-US" sz="4800" dirty="0"/>
              <a:t>the information</a:t>
            </a:r>
          </a:p>
        </p:txBody>
      </p:sp>
      <p:sp>
        <p:nvSpPr>
          <p:cNvPr id="4" name="Up Ribbon 3">
            <a:extLst>
              <a:ext uri="{FF2B5EF4-FFF2-40B4-BE49-F238E27FC236}">
                <a16:creationId xmlns:a16="http://schemas.microsoft.com/office/drawing/2014/main" id="{656492D0-5E2F-947C-A66F-0CF470EF5C79}"/>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a:solidFill>
                  <a:srgbClr val="FFFFFF"/>
                </a:solidFill>
                <a:uFillTx/>
                <a:latin typeface="Calibri"/>
                <a:ea typeface="Calibri"/>
                <a:cs typeface="Calibri"/>
              </a:rPr>
              <a:t>#6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81CE1-8857-9B0B-2CFE-C5ED5BCA4E96}"/>
              </a:ext>
            </a:extLst>
          </p:cNvPr>
          <p:cNvSpPr txBox="1">
            <a:spLocks noGrp="1"/>
          </p:cNvSpPr>
          <p:nvPr>
            <p:ph type="title" idx="4294967295"/>
          </p:nvPr>
        </p:nvSpPr>
        <p:spPr>
          <a:xfrm>
            <a:off x="-1769165" y="2202537"/>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Repetitive Research</a:t>
            </a:r>
          </a:p>
        </p:txBody>
      </p:sp>
      <p:sp>
        <p:nvSpPr>
          <p:cNvPr id="3" name="Content Placeholder 2">
            <a:extLst>
              <a:ext uri="{FF2B5EF4-FFF2-40B4-BE49-F238E27FC236}">
                <a16:creationId xmlns:a16="http://schemas.microsoft.com/office/drawing/2014/main" id="{B30221BD-EBEA-E685-1160-DA60D9589F1B}"/>
              </a:ext>
            </a:extLst>
          </p:cNvPr>
          <p:cNvSpPr txBox="1">
            <a:spLocks noGrp="1"/>
          </p:cNvSpPr>
          <p:nvPr>
            <p:ph idx="4294967295"/>
          </p:nvPr>
        </p:nvSpPr>
        <p:spPr>
          <a:xfrm>
            <a:off x="3061252" y="4482080"/>
            <a:ext cx="19202400" cy="7289800"/>
          </a:xfrm>
          <a:prstGeom prst="rect">
            <a:avLst/>
          </a:prstGeom>
          <a:noFill/>
          <a:ln>
            <a:noFill/>
          </a:ln>
        </p:spPr>
        <p:txBody>
          <a:bodyPr vert="horz" wrap="square" lIns="91421" tIns="45701" rIns="91421" bIns="45701" anchor="t" anchorCtr="0" compatLnSpc="1">
            <a:normAutofit fontScale="77500" lnSpcReduction="20000"/>
          </a:bodyPr>
          <a:lstStyle/>
          <a:p>
            <a:pPr marL="914400" lvl="0" indent="-720090">
              <a:spcBef>
                <a:spcPts val="720"/>
              </a:spcBef>
              <a:buSzPct val="86000"/>
              <a:buChar char="•"/>
            </a:pPr>
            <a:r>
              <a:rPr lang="en-US" dirty="0"/>
              <a:t>Repeating data or text form a similar study with a similar methodology in a new study without proper attribution.</a:t>
            </a:r>
          </a:p>
          <a:p>
            <a:pPr marL="914400" lvl="0" indent="-720090">
              <a:spcBef>
                <a:spcPts val="720"/>
              </a:spcBef>
              <a:buSzPct val="86000"/>
              <a:buChar char="•"/>
            </a:pPr>
            <a:endParaRPr lang="en-US" dirty="0"/>
          </a:p>
          <a:p>
            <a:pPr marL="914400" indent="-720090">
              <a:spcBef>
                <a:spcPts val="720"/>
              </a:spcBef>
              <a:buSzPct val="86000"/>
            </a:pPr>
            <a:r>
              <a:rPr lang="en-US" dirty="0"/>
              <a:t>Example:</a:t>
            </a:r>
            <a:br>
              <a:rPr lang="en-US" dirty="0"/>
            </a:br>
            <a:r>
              <a:rPr lang="en-US" dirty="0"/>
              <a:t>A researcher uses the exact same dataset and analysis from a prior paper in a new paper with minor changes, presenting it as new work without citing the original.</a:t>
            </a:r>
          </a:p>
          <a:p>
            <a:pPr marL="914400" lvl="0" indent="-720090">
              <a:spcBef>
                <a:spcPts val="720"/>
              </a:spcBef>
              <a:buSzPct val="86000"/>
              <a:buChar char="•"/>
            </a:pPr>
            <a:endParaRPr lang="en-US" dirty="0"/>
          </a:p>
          <a:p>
            <a:pPr marL="914400" lvl="0" indent="-720090">
              <a:spcBef>
                <a:spcPts val="720"/>
              </a:spcBef>
              <a:buSzPct val="86000"/>
              <a:buChar char="•"/>
            </a:pPr>
            <a:r>
              <a:rPr lang="en-US" dirty="0"/>
              <a:t>Solution:</a:t>
            </a:r>
          </a:p>
          <a:p>
            <a:pPr marL="1828800" lvl="1" indent="-720090">
              <a:spcBef>
                <a:spcPts val="1200"/>
              </a:spcBef>
              <a:buSzPts val="2070"/>
              <a:buChar char="•"/>
            </a:pPr>
            <a:r>
              <a:rPr lang="en-US" dirty="0"/>
              <a:t>Rather than repeating data, use the information from the previous study as justification for your study (i.e., disagreement in the field about the info, you can do it with more effective methodology, there’s a gap in the literature that wasn’t addressed, etc.)</a:t>
            </a:r>
          </a:p>
          <a:p>
            <a:pPr marL="1828800" lvl="1" indent="-720090">
              <a:spcBef>
                <a:spcPts val="1200"/>
              </a:spcBef>
              <a:buSzPts val="2070"/>
              <a:buChar char="•"/>
            </a:pPr>
            <a:r>
              <a:rPr lang="en-US" dirty="0"/>
              <a:t>Be innovative</a:t>
            </a:r>
          </a:p>
        </p:txBody>
      </p:sp>
      <p:sp>
        <p:nvSpPr>
          <p:cNvPr id="4" name="Up Ribbon 3">
            <a:extLst>
              <a:ext uri="{FF2B5EF4-FFF2-40B4-BE49-F238E27FC236}">
                <a16:creationId xmlns:a16="http://schemas.microsoft.com/office/drawing/2014/main" id="{13D36F67-C9E2-441B-77E5-946EBF91839D}"/>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a:solidFill>
                  <a:srgbClr val="FFFFFF"/>
                </a:solidFill>
                <a:uFillTx/>
                <a:latin typeface="Calibri"/>
                <a:ea typeface="Calibri"/>
                <a:cs typeface="Calibri"/>
              </a:rPr>
              <a:t>#7</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2EF3A-BF48-CAE2-2A62-5C8A9366F51C}"/>
              </a:ext>
            </a:extLst>
          </p:cNvPr>
          <p:cNvSpPr txBox="1">
            <a:spLocks noGrp="1"/>
          </p:cNvSpPr>
          <p:nvPr>
            <p:ph type="title" idx="4294967295"/>
          </p:nvPr>
        </p:nvSpPr>
        <p:spPr>
          <a:xfrm>
            <a:off x="-636104" y="2123024"/>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Unethical Collaboration</a:t>
            </a:r>
          </a:p>
        </p:txBody>
      </p:sp>
      <p:sp>
        <p:nvSpPr>
          <p:cNvPr id="3" name="Content Placeholder 2">
            <a:extLst>
              <a:ext uri="{FF2B5EF4-FFF2-40B4-BE49-F238E27FC236}">
                <a16:creationId xmlns:a16="http://schemas.microsoft.com/office/drawing/2014/main" id="{D6BF6C1D-6856-F98D-108A-D35B9FDE7D3D}"/>
              </a:ext>
            </a:extLst>
          </p:cNvPr>
          <p:cNvSpPr txBox="1">
            <a:spLocks noGrp="1"/>
          </p:cNvSpPr>
          <p:nvPr>
            <p:ph idx="4294967295"/>
          </p:nvPr>
        </p:nvSpPr>
        <p:spPr>
          <a:xfrm>
            <a:off x="3240157" y="4592400"/>
            <a:ext cx="18307878" cy="7785100"/>
          </a:xfrm>
          <a:prstGeom prst="rect">
            <a:avLst/>
          </a:prstGeom>
          <a:noFill/>
          <a:ln>
            <a:noFill/>
          </a:ln>
        </p:spPr>
        <p:txBody>
          <a:bodyPr vert="horz" wrap="square" lIns="91421" tIns="45701" rIns="91421" bIns="45701" anchor="t" anchorCtr="0" compatLnSpc="1">
            <a:normAutofit fontScale="85000" lnSpcReduction="20000"/>
          </a:bodyPr>
          <a:lstStyle/>
          <a:p>
            <a:pPr marL="914400" lvl="0" indent="-720090">
              <a:spcBef>
                <a:spcPts val="720"/>
              </a:spcBef>
              <a:buSzPct val="86000"/>
              <a:buChar char="•"/>
            </a:pPr>
            <a:r>
              <a:rPr lang="en-US" dirty="0"/>
              <a:t>Accidentally or intentionally use each other’s written work without proper attribution</a:t>
            </a:r>
          </a:p>
          <a:p>
            <a:pPr marL="914400" lvl="0" indent="-720090">
              <a:spcBef>
                <a:spcPts val="720"/>
              </a:spcBef>
              <a:buSzPct val="86000"/>
              <a:buChar char="•"/>
            </a:pPr>
            <a:r>
              <a:rPr lang="en-US" dirty="0"/>
              <a:t>When people who are working together violate a code of conduct</a:t>
            </a:r>
          </a:p>
          <a:p>
            <a:pPr marL="194310" lvl="0" indent="0">
              <a:spcBef>
                <a:spcPts val="720"/>
              </a:spcBef>
              <a:buSzPct val="86000"/>
              <a:buNone/>
            </a:pPr>
            <a:endParaRPr lang="en-US" dirty="0"/>
          </a:p>
          <a:p>
            <a:pPr marL="914400" indent="-720090">
              <a:spcBef>
                <a:spcPts val="720"/>
              </a:spcBef>
              <a:buSzPct val="86000"/>
            </a:pPr>
            <a:r>
              <a:rPr lang="en-US" dirty="0"/>
              <a:t>Example:</a:t>
            </a:r>
            <a:br>
              <a:rPr lang="en-US" dirty="0"/>
            </a:br>
            <a:r>
              <a:rPr lang="en-US" dirty="0"/>
              <a:t>Two lab partners agree to write the report together. One copies text from a blog and the other includes it in the final submission without questioning it. Neither cites the source.</a:t>
            </a:r>
          </a:p>
          <a:p>
            <a:pPr marL="914400" lvl="0" indent="-720090">
              <a:spcBef>
                <a:spcPts val="720"/>
              </a:spcBef>
              <a:buSzPct val="86000"/>
              <a:buChar char="•"/>
            </a:pPr>
            <a:endParaRPr lang="en-US" dirty="0"/>
          </a:p>
          <a:p>
            <a:pPr marL="914400" lvl="0" indent="-720090">
              <a:spcBef>
                <a:spcPts val="720"/>
              </a:spcBef>
              <a:buSzPct val="86000"/>
              <a:buChar char="•"/>
            </a:pPr>
            <a:r>
              <a:rPr lang="en-US" dirty="0"/>
              <a:t>Solution:</a:t>
            </a:r>
          </a:p>
          <a:p>
            <a:pPr marL="1828800" lvl="1" indent="-720090">
              <a:spcBef>
                <a:spcPts val="1200"/>
              </a:spcBef>
              <a:buSzPts val="2070"/>
              <a:buChar char="•"/>
            </a:pPr>
            <a:r>
              <a:rPr lang="en-US" dirty="0"/>
              <a:t>Use proper citations </a:t>
            </a:r>
          </a:p>
          <a:p>
            <a:pPr marL="1828800" lvl="1" indent="-720090">
              <a:spcBef>
                <a:spcPts val="1200"/>
              </a:spcBef>
              <a:buSzPts val="2070"/>
              <a:buChar char="•"/>
            </a:pPr>
            <a:r>
              <a:rPr lang="en-US" dirty="0"/>
              <a:t>Clarify institution/partnership/personal expectations of conduct </a:t>
            </a:r>
            <a:br>
              <a:rPr lang="en-US" dirty="0"/>
            </a:br>
            <a:r>
              <a:rPr lang="en-US" dirty="0"/>
              <a:t>prior to collaboration</a:t>
            </a:r>
          </a:p>
        </p:txBody>
      </p:sp>
      <p:sp>
        <p:nvSpPr>
          <p:cNvPr id="4" name="Up Ribbon 3">
            <a:extLst>
              <a:ext uri="{FF2B5EF4-FFF2-40B4-BE49-F238E27FC236}">
                <a16:creationId xmlns:a16="http://schemas.microsoft.com/office/drawing/2014/main" id="{20C638AE-964E-BF51-B032-F21B3325DD27}"/>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a:solidFill>
                  <a:srgbClr val="FFFFFF"/>
                </a:solidFill>
                <a:uFillTx/>
                <a:latin typeface="Calibri"/>
                <a:ea typeface="Calibri"/>
                <a:cs typeface="Calibri"/>
              </a:rPr>
              <a:t>#8</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7966E-74BC-2793-4137-97A98E4B8649}"/>
              </a:ext>
            </a:extLst>
          </p:cNvPr>
          <p:cNvSpPr txBox="1">
            <a:spLocks noGrp="1"/>
          </p:cNvSpPr>
          <p:nvPr>
            <p:ph type="title" idx="4294967295"/>
          </p:nvPr>
        </p:nvSpPr>
        <p:spPr>
          <a:xfrm>
            <a:off x="-3558208" y="1963737"/>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Verbatim</a:t>
            </a:r>
          </a:p>
        </p:txBody>
      </p:sp>
      <p:sp>
        <p:nvSpPr>
          <p:cNvPr id="3" name="Content Placeholder 2">
            <a:extLst>
              <a:ext uri="{FF2B5EF4-FFF2-40B4-BE49-F238E27FC236}">
                <a16:creationId xmlns:a16="http://schemas.microsoft.com/office/drawing/2014/main" id="{53BEEB44-5DA0-667B-2E6F-0C115BD43DD0}"/>
              </a:ext>
            </a:extLst>
          </p:cNvPr>
          <p:cNvSpPr txBox="1">
            <a:spLocks noGrp="1"/>
          </p:cNvSpPr>
          <p:nvPr>
            <p:ph idx="4294967295"/>
          </p:nvPr>
        </p:nvSpPr>
        <p:spPr>
          <a:xfrm>
            <a:off x="3756991" y="4571999"/>
            <a:ext cx="17910313" cy="6638925"/>
          </a:xfrm>
          <a:prstGeom prst="rect">
            <a:avLst/>
          </a:prstGeom>
          <a:noFill/>
          <a:ln>
            <a:noFill/>
          </a:ln>
        </p:spPr>
        <p:txBody>
          <a:bodyPr vert="horz" wrap="square" lIns="91421" tIns="45701" rIns="91421" bIns="45701" anchor="t" anchorCtr="0" compatLnSpc="1">
            <a:noAutofit/>
          </a:bodyPr>
          <a:lstStyle/>
          <a:p>
            <a:pPr marL="914400" lvl="0" indent="-720090">
              <a:spcBef>
                <a:spcPts val="720"/>
              </a:spcBef>
              <a:buSzPct val="86000"/>
              <a:buChar char="•"/>
            </a:pPr>
            <a:r>
              <a:rPr lang="en-US" sz="4800" dirty="0"/>
              <a:t>Copying of another’s words and works without providing proper attribution, indentation, or quotation marks</a:t>
            </a:r>
          </a:p>
          <a:p>
            <a:pPr marL="914400" lvl="0" indent="-720090">
              <a:spcBef>
                <a:spcPts val="720"/>
              </a:spcBef>
              <a:buSzPct val="86000"/>
              <a:buChar char="•"/>
            </a:pPr>
            <a:endParaRPr lang="en-US" sz="4800" dirty="0"/>
          </a:p>
          <a:p>
            <a:pPr marL="914400" indent="-720090">
              <a:spcBef>
                <a:spcPts val="720"/>
              </a:spcBef>
              <a:buSzPct val="86000"/>
            </a:pPr>
            <a:r>
              <a:rPr lang="en-US" sz="4800" dirty="0"/>
              <a:t>Example:</a:t>
            </a:r>
            <a:br>
              <a:rPr lang="en-US" sz="4800" dirty="0"/>
            </a:br>
            <a:r>
              <a:rPr lang="en-US" sz="4800" dirty="0"/>
              <a:t>A student includes a paragraph from a journal article in their introduction without using quotation marks or citing the source.</a:t>
            </a:r>
          </a:p>
          <a:p>
            <a:pPr marL="914400" lvl="0" indent="-720090">
              <a:spcBef>
                <a:spcPts val="720"/>
              </a:spcBef>
              <a:buSzPct val="86000"/>
              <a:buChar char="•"/>
            </a:pPr>
            <a:endParaRPr lang="en-US" sz="4800" dirty="0"/>
          </a:p>
          <a:p>
            <a:pPr marL="914400" lvl="0" indent="-720090">
              <a:spcBef>
                <a:spcPts val="720"/>
              </a:spcBef>
              <a:buSzPct val="86000"/>
              <a:buChar char="•"/>
            </a:pPr>
            <a:r>
              <a:rPr lang="en-US" sz="4800" dirty="0"/>
              <a:t>Solution:</a:t>
            </a:r>
          </a:p>
          <a:p>
            <a:pPr marL="1828800" lvl="1" indent="-720090">
              <a:spcBef>
                <a:spcPts val="1200"/>
              </a:spcBef>
              <a:buSzPts val="2070"/>
              <a:buChar char="•"/>
            </a:pPr>
            <a:r>
              <a:rPr lang="en-US" sz="4000" dirty="0"/>
              <a:t>Paraphrase with citations</a:t>
            </a:r>
          </a:p>
          <a:p>
            <a:pPr marL="1828800" lvl="1" indent="-720090">
              <a:spcBef>
                <a:spcPts val="1200"/>
              </a:spcBef>
              <a:buSzPts val="2070"/>
              <a:buChar char="•"/>
            </a:pPr>
            <a:r>
              <a:rPr lang="en-US" sz="4000" dirty="0"/>
              <a:t>Understand and use your publishing style’s quotation formatting requirements</a:t>
            </a:r>
          </a:p>
        </p:txBody>
      </p:sp>
      <p:sp>
        <p:nvSpPr>
          <p:cNvPr id="4" name="Up Ribbon 3">
            <a:extLst>
              <a:ext uri="{FF2B5EF4-FFF2-40B4-BE49-F238E27FC236}">
                <a16:creationId xmlns:a16="http://schemas.microsoft.com/office/drawing/2014/main" id="{F4F0D860-8DED-32FE-C7E9-525BB2FB5D7B}"/>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a:solidFill>
                  <a:srgbClr val="FFFFFF"/>
                </a:solidFill>
                <a:uFillTx/>
                <a:latin typeface="Calibri"/>
                <a:ea typeface="Calibri"/>
                <a:cs typeface="Calibri"/>
              </a:rPr>
              <a:t>#9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B4B89-B243-0A87-CF47-44A9A9713CE7}"/>
              </a:ext>
            </a:extLst>
          </p:cNvPr>
          <p:cNvSpPr txBox="1">
            <a:spLocks noGrp="1"/>
          </p:cNvSpPr>
          <p:nvPr>
            <p:ph type="title" idx="4294967295"/>
          </p:nvPr>
        </p:nvSpPr>
        <p:spPr>
          <a:xfrm>
            <a:off x="1147762" y="2067753"/>
            <a:ext cx="22088475" cy="1897063"/>
          </a:xfrm>
          <a:prstGeom prst="rect">
            <a:avLst/>
          </a:prstGeom>
          <a:noFill/>
          <a:ln>
            <a:noFill/>
          </a:ln>
        </p:spPr>
        <p:txBody>
          <a:bodyPr vert="horz" wrap="square" lIns="53574" tIns="53574" rIns="53574" bIns="53574" anchor="ctr" anchorCtr="1" compatLnSpc="1">
            <a:normAutofit/>
          </a:bodyPr>
          <a:lstStyle/>
          <a:p>
            <a:pPr lvl="0"/>
            <a:r>
              <a:rPr lang="en-US" dirty="0"/>
              <a:t>Outline</a:t>
            </a:r>
          </a:p>
        </p:txBody>
      </p:sp>
      <p:sp>
        <p:nvSpPr>
          <p:cNvPr id="3" name="Content Placeholder 2">
            <a:extLst>
              <a:ext uri="{FF2B5EF4-FFF2-40B4-BE49-F238E27FC236}">
                <a16:creationId xmlns:a16="http://schemas.microsoft.com/office/drawing/2014/main" id="{FCC31893-577C-3D8D-0C1C-655FAA0AA713}"/>
              </a:ext>
            </a:extLst>
          </p:cNvPr>
          <p:cNvSpPr txBox="1">
            <a:spLocks noGrp="1"/>
          </p:cNvSpPr>
          <p:nvPr>
            <p:ph type="body" idx="4294967295"/>
          </p:nvPr>
        </p:nvSpPr>
        <p:spPr>
          <a:xfrm>
            <a:off x="3438940" y="5207138"/>
            <a:ext cx="8587409" cy="6929438"/>
          </a:xfrm>
        </p:spPr>
        <p:txBody>
          <a:bodyPr/>
          <a:lstStyle/>
          <a:p>
            <a:pPr lvl="0"/>
            <a:r>
              <a:rPr lang="en-US" dirty="0"/>
              <a:t>Plagiarism </a:t>
            </a:r>
          </a:p>
          <a:p>
            <a:pPr lvl="0"/>
            <a:r>
              <a:rPr lang="en-US" dirty="0"/>
              <a:t>Costs of Misconduct</a:t>
            </a:r>
          </a:p>
          <a:p>
            <a:pPr lvl="0"/>
            <a:r>
              <a:rPr lang="en-US" dirty="0"/>
              <a:t>Reminders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DEDD6-16CC-CC53-BBF0-AC129BC0A866}"/>
              </a:ext>
            </a:extLst>
          </p:cNvPr>
          <p:cNvSpPr txBox="1">
            <a:spLocks noGrp="1"/>
          </p:cNvSpPr>
          <p:nvPr>
            <p:ph type="title" idx="4294967295"/>
          </p:nvPr>
        </p:nvSpPr>
        <p:spPr>
          <a:xfrm>
            <a:off x="-3677478" y="1963998"/>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Complete</a:t>
            </a:r>
          </a:p>
        </p:txBody>
      </p:sp>
      <p:sp>
        <p:nvSpPr>
          <p:cNvPr id="3" name="Content Placeholder 2">
            <a:extLst>
              <a:ext uri="{FF2B5EF4-FFF2-40B4-BE49-F238E27FC236}">
                <a16:creationId xmlns:a16="http://schemas.microsoft.com/office/drawing/2014/main" id="{B2196C13-6B74-F28C-CA14-CB7D17DAAD77}"/>
              </a:ext>
            </a:extLst>
          </p:cNvPr>
          <p:cNvSpPr txBox="1">
            <a:spLocks noGrp="1"/>
          </p:cNvSpPr>
          <p:nvPr>
            <p:ph idx="4294967295"/>
          </p:nvPr>
        </p:nvSpPr>
        <p:spPr>
          <a:xfrm>
            <a:off x="3558209" y="4572260"/>
            <a:ext cx="19202400" cy="6638925"/>
          </a:xfrm>
          <a:prstGeom prst="rect">
            <a:avLst/>
          </a:prstGeom>
          <a:noFill/>
          <a:ln>
            <a:noFill/>
          </a:ln>
        </p:spPr>
        <p:txBody>
          <a:bodyPr vert="horz" wrap="square" lIns="91421" tIns="45701" rIns="91421" bIns="45701" anchor="t" anchorCtr="0" compatLnSpc="1">
            <a:normAutofit fontScale="92500" lnSpcReduction="10000"/>
          </a:bodyPr>
          <a:lstStyle/>
          <a:p>
            <a:pPr marL="914400" lvl="0" indent="-720090">
              <a:spcBef>
                <a:spcPts val="720"/>
              </a:spcBef>
              <a:buSzPct val="86000"/>
              <a:buChar char="•"/>
            </a:pPr>
            <a:r>
              <a:rPr lang="en-US" sz="5600" dirty="0"/>
              <a:t>Taking a manuscript from another researcher and resubmitting it under one’s own name</a:t>
            </a:r>
          </a:p>
          <a:p>
            <a:pPr marL="914400" lvl="0" indent="-720090">
              <a:spcBef>
                <a:spcPts val="720"/>
              </a:spcBef>
              <a:buSzPct val="86000"/>
              <a:buChar char="•"/>
            </a:pPr>
            <a:endParaRPr lang="en-US" dirty="0"/>
          </a:p>
          <a:p>
            <a:pPr marL="914400" indent="-720090">
              <a:spcBef>
                <a:spcPts val="720"/>
              </a:spcBef>
              <a:buSzPct val="86000"/>
            </a:pPr>
            <a:r>
              <a:rPr lang="en-US" dirty="0"/>
              <a:t>Example:</a:t>
            </a:r>
            <a:br>
              <a:rPr lang="en-US" dirty="0"/>
            </a:br>
            <a:r>
              <a:rPr lang="en-US" dirty="0"/>
              <a:t>A student finds a thesis online and submits it with their own name to fulfill a class requirement.</a:t>
            </a:r>
            <a:endParaRPr lang="en-US" sz="5600" dirty="0"/>
          </a:p>
          <a:p>
            <a:pPr marL="914400" lvl="0" indent="-720090">
              <a:spcBef>
                <a:spcPts val="720"/>
              </a:spcBef>
              <a:buSzPct val="86000"/>
              <a:buChar char="•"/>
            </a:pPr>
            <a:endParaRPr lang="en-US" sz="5600" dirty="0"/>
          </a:p>
          <a:p>
            <a:pPr marL="914400" lvl="0" indent="-720090">
              <a:spcBef>
                <a:spcPts val="720"/>
              </a:spcBef>
              <a:buSzPct val="86000"/>
              <a:buChar char="•"/>
            </a:pPr>
            <a:r>
              <a:rPr lang="en-US" sz="5600" dirty="0"/>
              <a:t>Solution:</a:t>
            </a:r>
          </a:p>
          <a:p>
            <a:pPr marL="1828800" lvl="1" indent="-720090">
              <a:spcBef>
                <a:spcPts val="1200"/>
              </a:spcBef>
              <a:buSzPts val="2070"/>
              <a:buChar char="•"/>
            </a:pPr>
            <a:r>
              <a:rPr lang="en-US" sz="4800" dirty="0"/>
              <a:t>Find a new profession</a:t>
            </a:r>
          </a:p>
        </p:txBody>
      </p:sp>
      <p:sp>
        <p:nvSpPr>
          <p:cNvPr id="4" name="Up Ribbon 3">
            <a:extLst>
              <a:ext uri="{FF2B5EF4-FFF2-40B4-BE49-F238E27FC236}">
                <a16:creationId xmlns:a16="http://schemas.microsoft.com/office/drawing/2014/main" id="{3527B67A-559E-F5B7-DB80-C452F1A65B6B}"/>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dirty="0">
                <a:solidFill>
                  <a:srgbClr val="FFFFFF"/>
                </a:solidFill>
                <a:uFillTx/>
                <a:latin typeface="Calibri"/>
                <a:ea typeface="Calibri"/>
                <a:cs typeface="Calibri"/>
              </a:rPr>
              <a:t>#10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33A44D-0933-892E-C4B6-CA8DA5A36BD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92B35C-18FE-7FA1-E1FD-DD13117E00B4}"/>
              </a:ext>
            </a:extLst>
          </p:cNvPr>
          <p:cNvSpPr txBox="1">
            <a:spLocks noGrp="1"/>
          </p:cNvSpPr>
          <p:nvPr>
            <p:ph type="title" idx="4294967295"/>
          </p:nvPr>
        </p:nvSpPr>
        <p:spPr>
          <a:xfrm>
            <a:off x="-198784" y="1963998"/>
            <a:ext cx="13596731" cy="2608262"/>
          </a:xfrm>
          <a:prstGeom prst="rect">
            <a:avLst/>
          </a:prstGeom>
          <a:noFill/>
          <a:ln>
            <a:noFill/>
          </a:ln>
        </p:spPr>
        <p:txBody>
          <a:bodyPr vert="horz" wrap="square" lIns="91421" tIns="45701" rIns="91421" bIns="45701" anchor="ctr" anchorCtr="1" compatLnSpc="1">
            <a:normAutofit/>
          </a:bodyPr>
          <a:lstStyle/>
          <a:p>
            <a:pPr lvl="0" algn="ctr">
              <a:spcBef>
                <a:spcPts val="0"/>
              </a:spcBef>
            </a:pPr>
            <a:r>
              <a:rPr lang="en-US" dirty="0"/>
              <a:t>GenAI Usage</a:t>
            </a:r>
          </a:p>
        </p:txBody>
      </p:sp>
      <p:sp>
        <p:nvSpPr>
          <p:cNvPr id="3" name="Content Placeholder 2">
            <a:extLst>
              <a:ext uri="{FF2B5EF4-FFF2-40B4-BE49-F238E27FC236}">
                <a16:creationId xmlns:a16="http://schemas.microsoft.com/office/drawing/2014/main" id="{5EBB1992-6540-DFE2-D389-E9BA4A8BC7C8}"/>
              </a:ext>
            </a:extLst>
          </p:cNvPr>
          <p:cNvSpPr txBox="1">
            <a:spLocks noGrp="1"/>
          </p:cNvSpPr>
          <p:nvPr>
            <p:ph idx="4294967295"/>
          </p:nvPr>
        </p:nvSpPr>
        <p:spPr>
          <a:xfrm>
            <a:off x="3558209" y="4572260"/>
            <a:ext cx="17989826" cy="7811897"/>
          </a:xfrm>
          <a:prstGeom prst="rect">
            <a:avLst/>
          </a:prstGeom>
          <a:noFill/>
          <a:ln>
            <a:noFill/>
          </a:ln>
        </p:spPr>
        <p:txBody>
          <a:bodyPr vert="horz" wrap="square" lIns="91421" tIns="45701" rIns="91421" bIns="45701" anchor="t" anchorCtr="0" compatLnSpc="1">
            <a:normAutofit fontScale="85000" lnSpcReduction="10000"/>
          </a:bodyPr>
          <a:lstStyle/>
          <a:p>
            <a:r>
              <a:rPr lang="en-US" sz="5400" dirty="0"/>
              <a:t>Using generative AI tools (e.g., ChatGPT, Bard, Claude) to produce writing, summaries, or code without proper disclosure or attribution, and submitting that content as your own original work.</a:t>
            </a:r>
          </a:p>
          <a:p>
            <a:r>
              <a:rPr lang="en-US" sz="5400" dirty="0"/>
              <a:t>Example:</a:t>
            </a:r>
            <a:br>
              <a:rPr lang="en-US" sz="5400" dirty="0"/>
            </a:br>
            <a:r>
              <a:rPr lang="en-US" sz="5400" dirty="0"/>
              <a:t>A student uses ChatGPT to write the entire discussion section of their paper and submits it without disclosing that the content was AI-generated.</a:t>
            </a:r>
          </a:p>
          <a:p>
            <a:pPr marL="0" indent="0">
              <a:buNone/>
            </a:pPr>
            <a:endParaRPr lang="en-US" sz="4000" dirty="0"/>
          </a:p>
          <a:p>
            <a:r>
              <a:rPr lang="en-US" sz="4000" dirty="0"/>
              <a:t>Solution:</a:t>
            </a:r>
          </a:p>
          <a:p>
            <a:pPr marL="1828800" lvl="1" indent="-720090">
              <a:spcBef>
                <a:spcPts val="1200"/>
              </a:spcBef>
              <a:buSzPts val="2070"/>
            </a:pPr>
            <a:r>
              <a:rPr lang="en-US" sz="3600" dirty="0"/>
              <a:t>Be transparent about how you used AI tools</a:t>
            </a:r>
          </a:p>
          <a:p>
            <a:pPr marL="1828800" lvl="1" indent="-720090">
              <a:spcBef>
                <a:spcPts val="1200"/>
              </a:spcBef>
              <a:buSzPts val="2070"/>
            </a:pPr>
            <a:r>
              <a:rPr lang="en-US" sz="3600" dirty="0"/>
              <a:t>Follow your institution’s or publication’s policies on AI use</a:t>
            </a:r>
          </a:p>
          <a:p>
            <a:pPr marL="1828800" lvl="1" indent="-720090">
              <a:spcBef>
                <a:spcPts val="1200"/>
              </a:spcBef>
              <a:buSzPts val="2070"/>
            </a:pPr>
            <a:r>
              <a:rPr lang="en-US" sz="3600" dirty="0"/>
              <a:t>Cite AI tools when required (e.g., “Generated text using ChatGPT, OpenAI, 2025”)</a:t>
            </a:r>
          </a:p>
          <a:p>
            <a:pPr marL="1828800" lvl="1" indent="-720090">
              <a:spcBef>
                <a:spcPts val="1200"/>
              </a:spcBef>
              <a:buSzPts val="2070"/>
            </a:pPr>
            <a:r>
              <a:rPr lang="en-US" sz="3600" dirty="0"/>
              <a:t>Use GenAI for brainstorming or revising, not for replacing your own ideas or analysis</a:t>
            </a:r>
          </a:p>
          <a:p>
            <a:pPr marL="1828800" lvl="1" indent="-720090">
              <a:spcBef>
                <a:spcPts val="1200"/>
              </a:spcBef>
              <a:buSzPts val="2070"/>
              <a:buChar char="•"/>
            </a:pPr>
            <a:endParaRPr lang="en-US" sz="3600" dirty="0"/>
          </a:p>
        </p:txBody>
      </p:sp>
      <p:sp>
        <p:nvSpPr>
          <p:cNvPr id="4" name="Up Ribbon 3">
            <a:extLst>
              <a:ext uri="{FF2B5EF4-FFF2-40B4-BE49-F238E27FC236}">
                <a16:creationId xmlns:a16="http://schemas.microsoft.com/office/drawing/2014/main" id="{15B86108-4FC6-A63B-015C-105DF19A9256}"/>
              </a:ext>
            </a:extLst>
          </p:cNvPr>
          <p:cNvSpPr/>
          <p:nvPr/>
        </p:nvSpPr>
        <p:spPr>
          <a:xfrm rot="19989329">
            <a:off x="47189" y="890588"/>
            <a:ext cx="4827181" cy="1360965"/>
          </a:xfrm>
          <a:custGeom>
            <a:avLst>
              <a:gd name="f12" fmla="val 16667"/>
              <a:gd name="f13" fmla="val 50000"/>
            </a:avLst>
            <a:gdLst>
              <a:gd name="f2" fmla="val 10800000"/>
              <a:gd name="f3" fmla="val 5400000"/>
              <a:gd name="f4" fmla="val 16200000"/>
              <a:gd name="f5" fmla="val 180"/>
              <a:gd name="f6" fmla="val w"/>
              <a:gd name="f7" fmla="val h"/>
              <a:gd name="f8" fmla="val ss"/>
              <a:gd name="f9" fmla="val 0"/>
              <a:gd name="f10" fmla="+- 0 0 10800000"/>
              <a:gd name="f11" fmla="+- 0 0 5400000"/>
              <a:gd name="f12" fmla="val 16667"/>
              <a:gd name="f13" fmla="val 50000"/>
              <a:gd name="f14" fmla="+- 0 0 -270"/>
              <a:gd name="f15" fmla="+- 0 0 -180"/>
              <a:gd name="f16" fmla="+- 0 0 -90"/>
              <a:gd name="f17" fmla="abs f6"/>
              <a:gd name="f18" fmla="abs f7"/>
              <a:gd name="f19" fmla="abs f8"/>
              <a:gd name="f20" fmla="val f9"/>
              <a:gd name="f21" fmla="val f12"/>
              <a:gd name="f22" fmla="val f13"/>
              <a:gd name="f23" fmla="*/ f14 f2 1"/>
              <a:gd name="f24" fmla="*/ f15 f2 1"/>
              <a:gd name="f25" fmla="*/ f16 f2 1"/>
              <a:gd name="f26" fmla="?: f17 f6 1"/>
              <a:gd name="f27" fmla="?: f18 f7 1"/>
              <a:gd name="f28" fmla="?: f19 f8 1"/>
              <a:gd name="f29" fmla="*/ f23 1 f5"/>
              <a:gd name="f30" fmla="*/ f24 1 f5"/>
              <a:gd name="f31" fmla="*/ f25 1 f5"/>
              <a:gd name="f32" fmla="*/ f26 1 21600"/>
              <a:gd name="f33" fmla="*/ f27 1 21600"/>
              <a:gd name="f34" fmla="*/ 21600 f26 1"/>
              <a:gd name="f35" fmla="*/ 21600 f27 1"/>
              <a:gd name="f36" fmla="+- f29 0 f3"/>
              <a:gd name="f37" fmla="+- f30 0 f3"/>
              <a:gd name="f38" fmla="+- f31 0 f3"/>
              <a:gd name="f39" fmla="min f33 f32"/>
              <a:gd name="f40" fmla="*/ f34 1 f28"/>
              <a:gd name="f41" fmla="*/ f35 1 f28"/>
              <a:gd name="f42" fmla="val f40"/>
              <a:gd name="f43" fmla="val f41"/>
              <a:gd name="f44" fmla="*/ f20 f39 1"/>
              <a:gd name="f45" fmla="+- f43 0 f20"/>
              <a:gd name="f46" fmla="+- f42 0 f20"/>
              <a:gd name="f47" fmla="*/ f43 f39 1"/>
              <a:gd name="f48" fmla="*/ f42 f39 1"/>
              <a:gd name="f49" fmla="*/ f46 1 2"/>
              <a:gd name="f50" fmla="*/ f46 1 8"/>
              <a:gd name="f51" fmla="*/ f46 1 32"/>
              <a:gd name="f52" fmla="*/ f46 f22 1"/>
              <a:gd name="f53" fmla="*/ f45 f21 1"/>
              <a:gd name="f54" fmla="+- f20 f49 0"/>
              <a:gd name="f55" fmla="+- f42 0 f50"/>
              <a:gd name="f56" fmla="*/ f52 1 200000"/>
              <a:gd name="f57" fmla="*/ f53 1 200000"/>
              <a:gd name="f58" fmla="*/ f53 1 100000"/>
              <a:gd name="f59" fmla="*/ f53 1 400000"/>
              <a:gd name="f60" fmla="*/ f51 f39 1"/>
              <a:gd name="f61" fmla="*/ f50 f39 1"/>
              <a:gd name="f62" fmla="+- f54 0 f56"/>
              <a:gd name="f63" fmla="+- f54 f56 0"/>
              <a:gd name="f64" fmla="+- f43 0 f57"/>
              <a:gd name="f65" fmla="+- f43 0 f58"/>
              <a:gd name="f66" fmla="+- f20 f58 0"/>
              <a:gd name="f67" fmla="+- f43 0 f59"/>
              <a:gd name="f68" fmla="*/ f59 f39 1"/>
              <a:gd name="f69" fmla="*/ f55 f39 1"/>
              <a:gd name="f70" fmla="*/ f54 f39 1"/>
              <a:gd name="f71" fmla="+- f62 f51 0"/>
              <a:gd name="f72" fmla="+- f63 0 f51"/>
              <a:gd name="f73" fmla="+- f62 f50 0"/>
              <a:gd name="f74" fmla="+- f63 0 f50"/>
              <a:gd name="f75" fmla="+- f66 f43 0"/>
              <a:gd name="f76" fmla="+- f64 0 f59"/>
              <a:gd name="f77" fmla="*/ f62 f39 1"/>
              <a:gd name="f78" fmla="*/ f63 f39 1"/>
              <a:gd name="f79" fmla="*/ f65 f39 1"/>
              <a:gd name="f80" fmla="*/ f64 f39 1"/>
              <a:gd name="f81" fmla="*/ f66 f39 1"/>
              <a:gd name="f82" fmla="*/ f67 f39 1"/>
              <a:gd name="f83" fmla="+- f73 0 f51"/>
              <a:gd name="f84" fmla="+- f74 f51 0"/>
              <a:gd name="f85" fmla="*/ f75 1 2"/>
              <a:gd name="f86" fmla="*/ f71 f39 1"/>
              <a:gd name="f87" fmla="*/ f72 f39 1"/>
              <a:gd name="f88" fmla="*/ f73 f39 1"/>
              <a:gd name="f89" fmla="*/ f74 f39 1"/>
              <a:gd name="f90" fmla="*/ f76 f39 1"/>
              <a:gd name="f91" fmla="*/ f83 f39 1"/>
              <a:gd name="f92" fmla="*/ f84 f39 1"/>
              <a:gd name="f93" fmla="*/ f85 f39 1"/>
            </a:gdLst>
            <a:ahLst/>
            <a:cxnLst>
              <a:cxn ang="3cd4">
                <a:pos x="hc" y="t"/>
              </a:cxn>
              <a:cxn ang="0">
                <a:pos x="r" y="vc"/>
              </a:cxn>
              <a:cxn ang="cd4">
                <a:pos x="hc" y="b"/>
              </a:cxn>
              <a:cxn ang="cd2">
                <a:pos x="l" y="vc"/>
              </a:cxn>
              <a:cxn ang="f36">
                <a:pos x="f61" y="f93"/>
              </a:cxn>
              <a:cxn ang="f37">
                <a:pos x="f70" y="f79"/>
              </a:cxn>
              <a:cxn ang="f38">
                <a:pos x="f69" y="f93"/>
              </a:cxn>
            </a:cxnLst>
            <a:rect l="f77" t="f44" r="f78" b="f79"/>
            <a:pathLst>
              <a:path stroke="0">
                <a:moveTo>
                  <a:pt x="f44" y="f47"/>
                </a:moveTo>
                <a:lnTo>
                  <a:pt x="f91" y="f47"/>
                </a:lnTo>
                <a:arcTo wR="f60" hR="f68" stAng="f3" swAng="f10"/>
                <a:lnTo>
                  <a:pt x="f86" y="f80"/>
                </a:lnTo>
                <a:arcTo wR="f60" hR="f68" stAng="f3" swAng="f2"/>
                <a:lnTo>
                  <a:pt x="f87" y="f79"/>
                </a:lnTo>
                <a:arcTo wR="f60" hR="f68" stAng="f4" swAng="f2"/>
                <a:lnTo>
                  <a:pt x="f92" y="f80"/>
                </a:lnTo>
                <a:arcTo wR="f60" hR="f68" stAng="f4" swAng="f10"/>
                <a:lnTo>
                  <a:pt x="f48" y="f47"/>
                </a:lnTo>
                <a:lnTo>
                  <a:pt x="f69" y="f93"/>
                </a:lnTo>
                <a:lnTo>
                  <a:pt x="f48" y="f81"/>
                </a:lnTo>
                <a:lnTo>
                  <a:pt x="f78" y="f81"/>
                </a:lnTo>
                <a:lnTo>
                  <a:pt x="f78" y="f68"/>
                </a:lnTo>
                <a:arcTo wR="f60" hR="f68" stAng="f9" swAng="f11"/>
                <a:lnTo>
                  <a:pt x="f86" y="f44"/>
                </a:lnTo>
                <a:arcTo wR="f60" hR="f68" stAng="f4" swAng="f11"/>
                <a:lnTo>
                  <a:pt x="f77" y="f81"/>
                </a:lnTo>
                <a:lnTo>
                  <a:pt x="f44" y="f81"/>
                </a:lnTo>
                <a:lnTo>
                  <a:pt x="f61" y="f93"/>
                </a:lnTo>
                <a:close/>
              </a:path>
              <a:path stroke="0">
                <a:moveTo>
                  <a:pt x="f88" y="f82"/>
                </a:moveTo>
                <a:arcTo wR="f60" hR="f68" stAng="f9" swAng="f11"/>
                <a:lnTo>
                  <a:pt x="f86" y="f80"/>
                </a:lnTo>
                <a:arcTo wR="f60" hR="f68" stAng="f3" swAng="f2"/>
                <a:lnTo>
                  <a:pt x="f88" y="f79"/>
                </a:lnTo>
                <a:close/>
                <a:moveTo>
                  <a:pt x="f89" y="f82"/>
                </a:moveTo>
                <a:arcTo wR="f60" hR="f68" stAng="f2" swAng="f3"/>
                <a:lnTo>
                  <a:pt x="f87" y="f80"/>
                </a:lnTo>
                <a:arcTo wR="f60" hR="f68" stAng="f3" swAng="f10"/>
                <a:lnTo>
                  <a:pt x="f89" y="f79"/>
                </a:lnTo>
                <a:close/>
              </a:path>
              <a:path fill="none">
                <a:moveTo>
                  <a:pt x="f44" y="f47"/>
                </a:moveTo>
                <a:lnTo>
                  <a:pt x="f61" y="f93"/>
                </a:lnTo>
                <a:lnTo>
                  <a:pt x="f44" y="f81"/>
                </a:lnTo>
                <a:lnTo>
                  <a:pt x="f77" y="f81"/>
                </a:lnTo>
                <a:lnTo>
                  <a:pt x="f77" y="f68"/>
                </a:lnTo>
                <a:arcTo wR="f60" hR="f68" stAng="f2" swAng="f3"/>
                <a:lnTo>
                  <a:pt x="f87" y="f44"/>
                </a:lnTo>
                <a:arcTo wR="f60" hR="f68" stAng="f4" swAng="f3"/>
                <a:lnTo>
                  <a:pt x="f78" y="f81"/>
                </a:lnTo>
                <a:lnTo>
                  <a:pt x="f78" y="f81"/>
                </a:lnTo>
                <a:lnTo>
                  <a:pt x="f48" y="f81"/>
                </a:lnTo>
                <a:lnTo>
                  <a:pt x="f69" y="f93"/>
                </a:lnTo>
                <a:lnTo>
                  <a:pt x="f48" y="f47"/>
                </a:lnTo>
                <a:lnTo>
                  <a:pt x="f92" y="f47"/>
                </a:lnTo>
                <a:arcTo wR="f60" hR="f68" stAng="f3" swAng="f2"/>
                <a:lnTo>
                  <a:pt x="f87" y="f80"/>
                </a:lnTo>
                <a:arcTo wR="f60" hR="f68" stAng="f3" swAng="f10"/>
                <a:lnTo>
                  <a:pt x="f86" y="f79"/>
                </a:lnTo>
                <a:arcTo wR="f60" hR="f68" stAng="f4" swAng="f10"/>
                <a:lnTo>
                  <a:pt x="f91" y="f80"/>
                </a:lnTo>
                <a:arcTo wR="f60" hR="f68" stAng="f4" swAng="f2"/>
                <a:close/>
                <a:moveTo>
                  <a:pt x="f88" y="f79"/>
                </a:moveTo>
                <a:lnTo>
                  <a:pt x="f88" y="f82"/>
                </a:lnTo>
                <a:moveTo>
                  <a:pt x="f89" y="f82"/>
                </a:moveTo>
                <a:lnTo>
                  <a:pt x="f89" y="f79"/>
                </a:lnTo>
                <a:moveTo>
                  <a:pt x="f77" y="f90"/>
                </a:moveTo>
                <a:lnTo>
                  <a:pt x="f77" y="f81"/>
                </a:lnTo>
                <a:moveTo>
                  <a:pt x="f78" y="f81"/>
                </a:moveTo>
                <a:lnTo>
                  <a:pt x="f78" y="f90"/>
                </a:lnTo>
              </a:path>
            </a:pathLst>
          </a:custGeom>
          <a:solidFill>
            <a:srgbClr val="00B0F0"/>
          </a:solidFill>
          <a:ln w="25402" cap="flat">
            <a:solidFill>
              <a:srgbClr val="567C83"/>
            </a:solidFill>
            <a:prstDash val="solid"/>
            <a:round/>
          </a:ln>
        </p:spPr>
        <p:txBody>
          <a:bodyPr vert="horz" wrap="square" lIns="91440" tIns="45720" rIns="91440" bIns="45720" anchor="ctr" anchorCtr="1" compatLnSpc="1">
            <a:noAutofit/>
          </a:bodyPr>
          <a:lstStyle/>
          <a:p>
            <a:pPr marL="0" marR="0" lvl="0" indent="0" algn="ctr" defTabSz="1846082"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en-US" sz="5600" b="1" i="0" u="none" strike="noStrike" kern="0" cap="none" spc="0" baseline="0" dirty="0">
                <a:solidFill>
                  <a:srgbClr val="FFFFFF"/>
                </a:solidFill>
                <a:uFillTx/>
                <a:latin typeface="Calibri"/>
                <a:ea typeface="Calibri"/>
                <a:cs typeface="Calibri"/>
              </a:rPr>
              <a:t>#11</a:t>
            </a:r>
          </a:p>
        </p:txBody>
      </p:sp>
    </p:spTree>
    <p:extLst>
      <p:ext uri="{BB962C8B-B14F-4D97-AF65-F5344CB8AC3E}">
        <p14:creationId xmlns:p14="http://schemas.microsoft.com/office/powerpoint/2010/main" val="2961045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name="Slide51">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A655108A-6205-A376-4AB8-472F3C3350CF}"/>
              </a:ext>
            </a:extLst>
          </p:cNvPr>
          <p:cNvSpPr txBox="1">
            <a:spLocks noGrp="1"/>
          </p:cNvSpPr>
          <p:nvPr>
            <p:ph type="title" idx="4294967295"/>
          </p:nvPr>
        </p:nvSpPr>
        <p:spPr>
          <a:xfrm>
            <a:off x="4033837" y="3703983"/>
            <a:ext cx="16316325" cy="3644900"/>
          </a:xfrm>
          <a:prstGeom prst="rect">
            <a:avLst/>
          </a:prstGeom>
          <a:noFill/>
          <a:ln>
            <a:noFill/>
          </a:ln>
        </p:spPr>
        <p:txBody>
          <a:bodyPr vert="horz" wrap="square" lIns="53574" tIns="53574" rIns="53574" bIns="53574" anchor="b" anchorCtr="1" compatLnSpc="1">
            <a:normAutofit/>
          </a:bodyPr>
          <a:lstStyle/>
          <a:p>
            <a:pPr lvl="0"/>
            <a:r>
              <a:rPr lang="en-US" sz="8800" b="0" dirty="0"/>
              <a:t>Costs of Academic Misconduct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name="Slide3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5F979-7541-65F4-D615-7E335955B05A}"/>
              </a:ext>
            </a:extLst>
          </p:cNvPr>
          <p:cNvSpPr txBox="1">
            <a:spLocks noGrp="1"/>
          </p:cNvSpPr>
          <p:nvPr>
            <p:ph type="title" idx="4294967295"/>
          </p:nvPr>
        </p:nvSpPr>
        <p:spPr>
          <a:xfrm>
            <a:off x="2590796" y="1963737"/>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Costs of Academic Misconduct</a:t>
            </a:r>
          </a:p>
        </p:txBody>
      </p:sp>
      <p:sp>
        <p:nvSpPr>
          <p:cNvPr id="3" name="Content Placeholder 2">
            <a:extLst>
              <a:ext uri="{FF2B5EF4-FFF2-40B4-BE49-F238E27FC236}">
                <a16:creationId xmlns:a16="http://schemas.microsoft.com/office/drawing/2014/main" id="{3B9DDD44-3D7B-207F-9D64-2E5133D0C70C}"/>
              </a:ext>
            </a:extLst>
          </p:cNvPr>
          <p:cNvSpPr txBox="1">
            <a:spLocks noGrp="1"/>
          </p:cNvSpPr>
          <p:nvPr>
            <p:ph idx="4294967295"/>
          </p:nvPr>
        </p:nvSpPr>
        <p:spPr>
          <a:xfrm>
            <a:off x="2246796" y="5113338"/>
            <a:ext cx="12685713" cy="6638925"/>
          </a:xfrm>
          <a:prstGeom prst="rect">
            <a:avLst/>
          </a:prstGeom>
          <a:noFill/>
          <a:ln>
            <a:noFill/>
          </a:ln>
        </p:spPr>
        <p:txBody>
          <a:bodyPr vert="horz" wrap="square" lIns="91421" tIns="45701" rIns="91421" bIns="45701" anchor="t" anchorCtr="0" compatLnSpc="1">
            <a:normAutofit fontScale="92500" lnSpcReduction="20000"/>
          </a:bodyPr>
          <a:lstStyle/>
          <a:p>
            <a:pPr marL="914400" lvl="0" indent="-720090">
              <a:spcBef>
                <a:spcPts val="720"/>
              </a:spcBef>
              <a:buSzPct val="86000"/>
              <a:buChar char="•"/>
            </a:pPr>
            <a:r>
              <a:rPr lang="en-US" dirty="0"/>
              <a:t>Rising number of academic misconduct – why?</a:t>
            </a:r>
          </a:p>
          <a:p>
            <a:pPr marL="1828800" lvl="1" indent="-720090">
              <a:spcBef>
                <a:spcPts val="1200"/>
              </a:spcBef>
              <a:buSzPts val="2070"/>
              <a:buChar char="•"/>
            </a:pPr>
            <a:r>
              <a:rPr lang="en-US" dirty="0"/>
              <a:t>2% admit to falsifying research</a:t>
            </a:r>
          </a:p>
          <a:p>
            <a:pPr marL="1828800" lvl="1" indent="-720090">
              <a:spcBef>
                <a:spcPts val="1200"/>
              </a:spcBef>
              <a:buSzPts val="2070"/>
              <a:buChar char="•"/>
            </a:pPr>
            <a:r>
              <a:rPr lang="en-US" dirty="0"/>
              <a:t>34% admit to questionable research practices</a:t>
            </a:r>
          </a:p>
          <a:p>
            <a:pPr marL="1108710" lvl="1" indent="0">
              <a:spcBef>
                <a:spcPts val="1200"/>
              </a:spcBef>
              <a:buSzPts val="2070"/>
              <a:buNone/>
            </a:pPr>
            <a:endParaRPr lang="en-US" dirty="0"/>
          </a:p>
          <a:p>
            <a:pPr marL="914400" lvl="0" indent="-720090">
              <a:spcBef>
                <a:spcPts val="720"/>
              </a:spcBef>
              <a:buSzPct val="86000"/>
              <a:buChar char="•"/>
            </a:pPr>
            <a:r>
              <a:rPr lang="en-US" dirty="0">
                <a:solidFill>
                  <a:schemeClr val="accent4"/>
                </a:solidFill>
              </a:rPr>
              <a:t>Individual costs</a:t>
            </a:r>
          </a:p>
          <a:p>
            <a:pPr marL="914400" lvl="0" indent="-720090">
              <a:spcBef>
                <a:spcPts val="720"/>
              </a:spcBef>
              <a:buSzPct val="86000"/>
              <a:buChar char="•"/>
            </a:pPr>
            <a:r>
              <a:rPr lang="en-US" dirty="0">
                <a:solidFill>
                  <a:schemeClr val="accent4"/>
                </a:solidFill>
              </a:rPr>
              <a:t>Brand costs</a:t>
            </a:r>
          </a:p>
          <a:p>
            <a:pPr marL="914400" lvl="0" indent="-720090">
              <a:spcBef>
                <a:spcPts val="720"/>
              </a:spcBef>
              <a:buSzPct val="86000"/>
              <a:buChar char="•"/>
            </a:pPr>
            <a:r>
              <a:rPr lang="en-US" dirty="0">
                <a:solidFill>
                  <a:schemeClr val="accent4"/>
                </a:solidFill>
              </a:rPr>
              <a:t>Capital costs</a:t>
            </a:r>
          </a:p>
          <a:p>
            <a:pPr marL="914400" lvl="0" indent="-720090">
              <a:spcBef>
                <a:spcPts val="720"/>
              </a:spcBef>
              <a:buSzPct val="86000"/>
              <a:buChar char="•"/>
            </a:pPr>
            <a:r>
              <a:rPr lang="en-US" dirty="0">
                <a:solidFill>
                  <a:schemeClr val="accent4"/>
                </a:solidFill>
              </a:rPr>
              <a:t>Human costs</a:t>
            </a:r>
          </a:p>
        </p:txBody>
      </p:sp>
      <p:pic>
        <p:nvPicPr>
          <p:cNvPr id="4" name="Picture 6" descr="Image result for academic misconduct">
            <a:extLst>
              <a:ext uri="{FF2B5EF4-FFF2-40B4-BE49-F238E27FC236}">
                <a16:creationId xmlns:a16="http://schemas.microsoft.com/office/drawing/2014/main" id="{20A8F99D-ECD8-A53A-8042-9927B4C1163F}"/>
              </a:ext>
            </a:extLst>
          </p:cNvPr>
          <p:cNvPicPr>
            <a:picLocks noChangeAspect="1"/>
          </p:cNvPicPr>
          <p:nvPr/>
        </p:nvPicPr>
        <p:blipFill>
          <a:blip r:embed="rId3"/>
          <a:srcRect l="6019"/>
          <a:stretch>
            <a:fillRect/>
          </a:stretch>
        </p:blipFill>
        <p:spPr>
          <a:xfrm>
            <a:off x="15794348" y="5093665"/>
            <a:ext cx="5998848" cy="6659593"/>
          </a:xfrm>
          <a:prstGeom prst="rect">
            <a:avLst/>
          </a:prstGeom>
          <a:noFill/>
          <a:ln cap="flat">
            <a:noFill/>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name="Slide45">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0519DE-AA51-DE88-9288-36B097933248}"/>
              </a:ext>
            </a:extLst>
          </p:cNvPr>
          <p:cNvSpPr txBox="1">
            <a:spLocks noGrp="1"/>
          </p:cNvSpPr>
          <p:nvPr>
            <p:ph idx="4294967295"/>
          </p:nvPr>
        </p:nvSpPr>
        <p:spPr>
          <a:xfrm>
            <a:off x="3246783" y="3009521"/>
            <a:ext cx="8945217" cy="8174038"/>
          </a:xfrm>
          <a:prstGeom prst="rect">
            <a:avLst/>
          </a:prstGeom>
          <a:noFill/>
          <a:ln>
            <a:noFill/>
          </a:ln>
        </p:spPr>
        <p:txBody>
          <a:bodyPr vert="horz" wrap="square" lIns="53574" tIns="53574" rIns="53574" bIns="53574" anchor="t" anchorCtr="0" compatLnSpc="1">
            <a:normAutofit/>
          </a:bodyPr>
          <a:lstStyle/>
          <a:p>
            <a:pPr marL="0" lvl="0" indent="0">
              <a:lnSpc>
                <a:spcPct val="110000"/>
              </a:lnSpc>
              <a:buNone/>
            </a:pPr>
            <a:r>
              <a:rPr lang="en-US" b="1" dirty="0">
                <a:solidFill>
                  <a:schemeClr val="accent4"/>
                </a:solidFill>
              </a:rPr>
              <a:t>Individual Costs</a:t>
            </a:r>
          </a:p>
          <a:p>
            <a:pPr lvl="0">
              <a:lnSpc>
                <a:spcPct val="110000"/>
              </a:lnSpc>
            </a:pPr>
            <a:r>
              <a:rPr lang="en-US" dirty="0"/>
              <a:t>Loss of job</a:t>
            </a:r>
          </a:p>
          <a:p>
            <a:pPr lvl="0">
              <a:lnSpc>
                <a:spcPct val="110000"/>
              </a:lnSpc>
            </a:pPr>
            <a:r>
              <a:rPr lang="en-US" dirty="0"/>
              <a:t>Revoked PhD</a:t>
            </a:r>
          </a:p>
          <a:p>
            <a:pPr lvl="0">
              <a:lnSpc>
                <a:spcPct val="110000"/>
              </a:lnSpc>
            </a:pPr>
            <a:r>
              <a:rPr lang="en-US" dirty="0"/>
              <a:t>Revoked awards</a:t>
            </a:r>
          </a:p>
          <a:p>
            <a:pPr lvl="0">
              <a:lnSpc>
                <a:spcPct val="110000"/>
              </a:lnSpc>
            </a:pPr>
            <a:r>
              <a:rPr lang="en-US" dirty="0"/>
              <a:t>Lawsuits</a:t>
            </a:r>
          </a:p>
          <a:p>
            <a:pPr lvl="0">
              <a:lnSpc>
                <a:spcPct val="110000"/>
              </a:lnSpc>
            </a:pPr>
            <a:r>
              <a:rPr lang="en-US" dirty="0"/>
              <a:t>Questionable integrity </a:t>
            </a:r>
          </a:p>
        </p:txBody>
      </p:sp>
      <p:sp>
        <p:nvSpPr>
          <p:cNvPr id="4" name="Content Placeholder 6">
            <a:extLst>
              <a:ext uri="{FF2B5EF4-FFF2-40B4-BE49-F238E27FC236}">
                <a16:creationId xmlns:a16="http://schemas.microsoft.com/office/drawing/2014/main" id="{9CAF8D8B-5206-8261-D02A-61446008860F}"/>
              </a:ext>
            </a:extLst>
          </p:cNvPr>
          <p:cNvSpPr txBox="1">
            <a:spLocks noGrp="1"/>
          </p:cNvSpPr>
          <p:nvPr>
            <p:ph type="body" idx="4294967295"/>
          </p:nvPr>
        </p:nvSpPr>
        <p:spPr>
          <a:xfrm>
            <a:off x="12013092" y="3168545"/>
            <a:ext cx="10608368" cy="7896225"/>
          </a:xfrm>
        </p:spPr>
        <p:txBody>
          <a:bodyPr>
            <a:normAutofit/>
          </a:bodyPr>
          <a:lstStyle/>
          <a:p>
            <a:pPr marL="0" lvl="0" indent="0">
              <a:buNone/>
            </a:pPr>
            <a:r>
              <a:rPr lang="en-US" b="1" dirty="0">
                <a:solidFill>
                  <a:schemeClr val="accent4"/>
                </a:solidFill>
              </a:rPr>
              <a:t>Brand Costs</a:t>
            </a:r>
          </a:p>
          <a:p>
            <a:pPr lvl="0"/>
            <a:r>
              <a:rPr lang="en-US" dirty="0"/>
              <a:t>Damaged reputation and brand name</a:t>
            </a:r>
          </a:p>
          <a:p>
            <a:pPr lvl="0"/>
            <a:r>
              <a:rPr lang="en-US" dirty="0"/>
              <a:t>Retractions</a:t>
            </a:r>
          </a:p>
          <a:p>
            <a:pPr lvl="0"/>
            <a:r>
              <a:rPr lang="en-US" dirty="0"/>
              <a:t>Talent loss</a:t>
            </a:r>
          </a:p>
          <a:p>
            <a:pPr lvl="0"/>
            <a:r>
              <a:rPr lang="en-US" dirty="0"/>
              <a:t>Sales losses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name="Slide46">
    <p:spTree>
      <p:nvGrpSpPr>
        <p:cNvPr id="1" name=""/>
        <p:cNvGrpSpPr/>
        <p:nvPr/>
      </p:nvGrpSpPr>
      <p:grpSpPr>
        <a:xfrm>
          <a:off x="0" y="0"/>
          <a:ext cx="0" cy="0"/>
          <a:chOff x="0" y="0"/>
          <a:chExt cx="0" cy="0"/>
        </a:xfrm>
      </p:grpSpPr>
      <p:sp>
        <p:nvSpPr>
          <p:cNvPr id="3" name="Text Placeholder 4">
            <a:extLst>
              <a:ext uri="{FF2B5EF4-FFF2-40B4-BE49-F238E27FC236}">
                <a16:creationId xmlns:a16="http://schemas.microsoft.com/office/drawing/2014/main" id="{6487F8FA-526C-6348-7BC4-62DC831060BC}"/>
              </a:ext>
            </a:extLst>
          </p:cNvPr>
          <p:cNvSpPr txBox="1">
            <a:spLocks noGrp="1"/>
          </p:cNvSpPr>
          <p:nvPr>
            <p:ph type="body" idx="4294967295"/>
          </p:nvPr>
        </p:nvSpPr>
        <p:spPr>
          <a:xfrm>
            <a:off x="3657605" y="3010866"/>
            <a:ext cx="9436100" cy="1152525"/>
          </a:xfrm>
          <a:prstGeom prst="rect">
            <a:avLst/>
          </a:prstGeom>
          <a:noFill/>
          <a:ln>
            <a:noFill/>
          </a:ln>
        </p:spPr>
        <p:txBody>
          <a:bodyPr vert="horz" wrap="square" lIns="53574" tIns="53574" rIns="53574" bIns="53574" anchor="b" anchorCtr="0" compatLnSpc="1">
            <a:noAutofit/>
          </a:bodyPr>
          <a:lstStyle/>
          <a:p>
            <a:pPr marL="0" lvl="0" indent="0">
              <a:spcBef>
                <a:spcPts val="1345"/>
              </a:spcBef>
              <a:spcAft>
                <a:spcPts val="1200"/>
              </a:spcAft>
              <a:buNone/>
            </a:pPr>
            <a:r>
              <a:rPr lang="en-US" sz="5600" b="1" dirty="0">
                <a:solidFill>
                  <a:schemeClr val="accent4"/>
                </a:solidFill>
              </a:rPr>
              <a:t>Capital Costs</a:t>
            </a:r>
          </a:p>
        </p:txBody>
      </p:sp>
      <p:sp>
        <p:nvSpPr>
          <p:cNvPr id="4" name="Content Placeholder 2">
            <a:extLst>
              <a:ext uri="{FF2B5EF4-FFF2-40B4-BE49-F238E27FC236}">
                <a16:creationId xmlns:a16="http://schemas.microsoft.com/office/drawing/2014/main" id="{69FE855E-7DD1-B6EF-681B-565DD9B5CF2B}"/>
              </a:ext>
            </a:extLst>
          </p:cNvPr>
          <p:cNvSpPr txBox="1">
            <a:spLocks noGrp="1"/>
          </p:cNvSpPr>
          <p:nvPr>
            <p:ph type="body" sz="quarter" idx="4294967295"/>
          </p:nvPr>
        </p:nvSpPr>
        <p:spPr>
          <a:xfrm>
            <a:off x="3657605" y="4337879"/>
            <a:ext cx="9436100" cy="5265738"/>
          </a:xfrm>
          <a:prstGeom prst="rect">
            <a:avLst/>
          </a:prstGeom>
          <a:noFill/>
          <a:ln>
            <a:noFill/>
          </a:ln>
        </p:spPr>
        <p:txBody>
          <a:bodyPr vert="horz" wrap="square" lIns="53574" tIns="53574" rIns="53574" bIns="53574" anchor="t" anchorCtr="0" compatLnSpc="1">
            <a:normAutofit/>
          </a:bodyPr>
          <a:lstStyle/>
          <a:p>
            <a:pPr lvl="0"/>
            <a:r>
              <a:rPr lang="en-US" dirty="0"/>
              <a:t>Lawsuits</a:t>
            </a:r>
          </a:p>
          <a:p>
            <a:pPr lvl="0"/>
            <a:r>
              <a:rPr lang="en-US" dirty="0"/>
              <a:t>Legal costs</a:t>
            </a:r>
          </a:p>
          <a:p>
            <a:pPr lvl="0"/>
            <a:r>
              <a:rPr lang="en-US" dirty="0"/>
              <a:t>Investigation costs</a:t>
            </a:r>
          </a:p>
          <a:p>
            <a:pPr lvl="0"/>
            <a:r>
              <a:rPr lang="en-US" dirty="0"/>
              <a:t>Loss of grant money </a:t>
            </a:r>
          </a:p>
        </p:txBody>
      </p:sp>
      <p:sp>
        <p:nvSpPr>
          <p:cNvPr id="5" name="Text Placeholder 5">
            <a:extLst>
              <a:ext uri="{FF2B5EF4-FFF2-40B4-BE49-F238E27FC236}">
                <a16:creationId xmlns:a16="http://schemas.microsoft.com/office/drawing/2014/main" id="{DD5987CD-927D-7AA0-A9DC-3A78F13CFAF0}"/>
              </a:ext>
            </a:extLst>
          </p:cNvPr>
          <p:cNvSpPr txBox="1">
            <a:spLocks noGrp="1"/>
          </p:cNvSpPr>
          <p:nvPr>
            <p:ph sz="half" idx="4294967295"/>
          </p:nvPr>
        </p:nvSpPr>
        <p:spPr>
          <a:xfrm>
            <a:off x="12701659" y="3010866"/>
            <a:ext cx="9436100" cy="1152525"/>
          </a:xfrm>
          <a:prstGeom prst="rect">
            <a:avLst/>
          </a:prstGeom>
          <a:noFill/>
          <a:ln>
            <a:noFill/>
          </a:ln>
        </p:spPr>
        <p:txBody>
          <a:bodyPr vert="horz" wrap="square" lIns="53574" tIns="53574" rIns="53574" bIns="53574" anchor="b" anchorCtr="0" compatLnSpc="1">
            <a:noAutofit/>
          </a:bodyPr>
          <a:lstStyle/>
          <a:p>
            <a:pPr marL="0" lvl="0" indent="0">
              <a:spcBef>
                <a:spcPts val="1345"/>
              </a:spcBef>
              <a:spcAft>
                <a:spcPts val="1200"/>
              </a:spcAft>
              <a:buNone/>
            </a:pPr>
            <a:r>
              <a:rPr lang="en-US" sz="5600" b="1" dirty="0">
                <a:solidFill>
                  <a:schemeClr val="accent4"/>
                </a:solidFill>
              </a:rPr>
              <a:t>Human Costs</a:t>
            </a:r>
          </a:p>
        </p:txBody>
      </p:sp>
      <p:sp>
        <p:nvSpPr>
          <p:cNvPr id="6" name="Content Placeholder 6">
            <a:extLst>
              <a:ext uri="{FF2B5EF4-FFF2-40B4-BE49-F238E27FC236}">
                <a16:creationId xmlns:a16="http://schemas.microsoft.com/office/drawing/2014/main" id="{22342E97-CC7E-02B2-099B-75EC5F33DFC2}"/>
              </a:ext>
            </a:extLst>
          </p:cNvPr>
          <p:cNvSpPr txBox="1">
            <a:spLocks noGrp="1"/>
          </p:cNvSpPr>
          <p:nvPr>
            <p:ph sz="quarter" idx="4294967295"/>
          </p:nvPr>
        </p:nvSpPr>
        <p:spPr>
          <a:xfrm>
            <a:off x="12642023" y="4379429"/>
            <a:ext cx="9436100" cy="5265738"/>
          </a:xfrm>
          <a:prstGeom prst="rect">
            <a:avLst/>
          </a:prstGeom>
          <a:noFill/>
          <a:ln>
            <a:noFill/>
          </a:ln>
        </p:spPr>
        <p:txBody>
          <a:bodyPr vert="horz" wrap="square" lIns="53574" tIns="53574" rIns="53574" bIns="53574" anchor="t" anchorCtr="0" compatLnSpc="1">
            <a:normAutofit/>
          </a:bodyPr>
          <a:lstStyle/>
          <a:p>
            <a:pPr lvl="0"/>
            <a:r>
              <a:rPr lang="en-US" dirty="0"/>
              <a:t>Misdiagnosis</a:t>
            </a:r>
          </a:p>
          <a:p>
            <a:pPr lvl="0"/>
            <a:r>
              <a:rPr lang="en-US" dirty="0"/>
              <a:t>Research costs </a:t>
            </a:r>
          </a:p>
          <a:p>
            <a:pPr lvl="0"/>
            <a:r>
              <a:rPr lang="en-US" dirty="0"/>
              <a:t>Lost time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name="Slide47">
    <p:spTree>
      <p:nvGrpSpPr>
        <p:cNvPr id="1" name=""/>
        <p:cNvGrpSpPr/>
        <p:nvPr/>
      </p:nvGrpSpPr>
      <p:grpSpPr>
        <a:xfrm>
          <a:off x="0" y="0"/>
          <a:ext cx="0" cy="0"/>
          <a:chOff x="0" y="0"/>
          <a:chExt cx="0" cy="0"/>
        </a:xfrm>
      </p:grpSpPr>
      <p:sp>
        <p:nvSpPr>
          <p:cNvPr id="2" name="Title 6">
            <a:extLst>
              <a:ext uri="{FF2B5EF4-FFF2-40B4-BE49-F238E27FC236}">
                <a16:creationId xmlns:a16="http://schemas.microsoft.com/office/drawing/2014/main" id="{3A5AC9DF-3BB9-D431-FB78-1ACFB45B754B}"/>
              </a:ext>
            </a:extLst>
          </p:cNvPr>
          <p:cNvSpPr txBox="1">
            <a:spLocks noGrp="1"/>
          </p:cNvSpPr>
          <p:nvPr>
            <p:ph type="title" idx="4294967295"/>
          </p:nvPr>
        </p:nvSpPr>
        <p:spPr>
          <a:xfrm>
            <a:off x="-815009" y="2068354"/>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Preventing Misconduct</a:t>
            </a:r>
          </a:p>
        </p:txBody>
      </p:sp>
      <p:sp>
        <p:nvSpPr>
          <p:cNvPr id="3" name="Content Placeholder 7">
            <a:extLst>
              <a:ext uri="{FF2B5EF4-FFF2-40B4-BE49-F238E27FC236}">
                <a16:creationId xmlns:a16="http://schemas.microsoft.com/office/drawing/2014/main" id="{38D436BB-32C1-8D4C-7814-860A037923B2}"/>
              </a:ext>
            </a:extLst>
          </p:cNvPr>
          <p:cNvSpPr txBox="1">
            <a:spLocks noGrp="1"/>
          </p:cNvSpPr>
          <p:nvPr>
            <p:ph idx="4294967295"/>
          </p:nvPr>
        </p:nvSpPr>
        <p:spPr>
          <a:xfrm>
            <a:off x="3419060" y="4661962"/>
            <a:ext cx="19202400" cy="6638925"/>
          </a:xfrm>
          <a:prstGeom prst="rect">
            <a:avLst/>
          </a:prstGeom>
          <a:noFill/>
          <a:ln>
            <a:noFill/>
          </a:ln>
        </p:spPr>
        <p:txBody>
          <a:bodyPr vert="horz" wrap="square" lIns="91421" tIns="45701" rIns="91421" bIns="45701" anchor="t" anchorCtr="0" compatLnSpc="1">
            <a:normAutofit/>
          </a:bodyPr>
          <a:lstStyle/>
          <a:p>
            <a:pPr marL="914400" lvl="0" indent="-720090">
              <a:spcBef>
                <a:spcPts val="720"/>
              </a:spcBef>
              <a:buSzPct val="86000"/>
              <a:buChar char="•"/>
            </a:pPr>
            <a:r>
              <a:rPr lang="en-US" dirty="0"/>
              <a:t>Awareness of proper research methods, data collection, citations, and plagiarism from students, researchers, and publications</a:t>
            </a:r>
            <a:br>
              <a:rPr lang="en-US" dirty="0"/>
            </a:br>
            <a:endParaRPr lang="en-US" dirty="0"/>
          </a:p>
          <a:p>
            <a:pPr marL="914400" lvl="0" indent="-720090">
              <a:spcBef>
                <a:spcPts val="720"/>
              </a:spcBef>
              <a:buSzPct val="86000"/>
              <a:buChar char="•"/>
            </a:pPr>
            <a:r>
              <a:rPr lang="en-US" dirty="0"/>
              <a:t>Thorough screening of publication submissions </a:t>
            </a:r>
            <a:br>
              <a:rPr lang="en-US" dirty="0"/>
            </a:br>
            <a:endParaRPr lang="en-US" dirty="0"/>
          </a:p>
          <a:p>
            <a:pPr marL="914400" lvl="0" indent="-720090">
              <a:spcBef>
                <a:spcPts val="720"/>
              </a:spcBef>
              <a:buSzPct val="86000"/>
              <a:buChar char="•"/>
            </a:pPr>
            <a:r>
              <a:rPr lang="en-US" dirty="0"/>
              <a:t>Using plagiarism electronic tools </a:t>
            </a:r>
          </a:p>
        </p:txBody>
      </p:sp>
      <p:pic>
        <p:nvPicPr>
          <p:cNvPr id="4" name="Picture 2" descr="Image result for academic misconduct">
            <a:extLst>
              <a:ext uri="{FF2B5EF4-FFF2-40B4-BE49-F238E27FC236}">
                <a16:creationId xmlns:a16="http://schemas.microsoft.com/office/drawing/2014/main" id="{4028B005-0A2E-3280-793F-CA87B23D5AB9}"/>
              </a:ext>
            </a:extLst>
          </p:cNvPr>
          <p:cNvPicPr>
            <a:picLocks noChangeAspect="1"/>
          </p:cNvPicPr>
          <p:nvPr/>
        </p:nvPicPr>
        <p:blipFill>
          <a:blip r:embed="rId2"/>
          <a:srcRect/>
          <a:stretch>
            <a:fillRect/>
          </a:stretch>
        </p:blipFill>
        <p:spPr>
          <a:xfrm>
            <a:off x="17366977" y="617305"/>
            <a:ext cx="6274897" cy="1831902"/>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ACDE2086-5586-8278-D5EA-8406C00BE0EE}"/>
              </a:ext>
            </a:extLst>
          </p:cNvPr>
          <p:cNvSpPr txBox="1">
            <a:spLocks noGrp="1"/>
          </p:cNvSpPr>
          <p:nvPr>
            <p:ph type="title" idx="4294967295"/>
          </p:nvPr>
        </p:nvSpPr>
        <p:spPr>
          <a:xfrm>
            <a:off x="3260034" y="3366052"/>
            <a:ext cx="16316325" cy="3644900"/>
          </a:xfrm>
          <a:prstGeom prst="rect">
            <a:avLst/>
          </a:prstGeom>
          <a:noFill/>
          <a:ln>
            <a:noFill/>
          </a:ln>
        </p:spPr>
        <p:txBody>
          <a:bodyPr vert="horz" wrap="square" lIns="53574" tIns="53574" rIns="53574" bIns="53574" anchor="b" anchorCtr="1" compatLnSpc="1">
            <a:normAutofit/>
          </a:bodyPr>
          <a:lstStyle/>
          <a:p>
            <a:pPr lvl="0"/>
            <a:r>
              <a:rPr lang="en-US" sz="8800" b="0" dirty="0"/>
              <a:t>Plagiarism</a:t>
            </a:r>
          </a:p>
        </p:txBody>
      </p:sp>
      <p:sp>
        <p:nvSpPr>
          <p:cNvPr id="3" name="Subtitle 4">
            <a:extLst>
              <a:ext uri="{FF2B5EF4-FFF2-40B4-BE49-F238E27FC236}">
                <a16:creationId xmlns:a16="http://schemas.microsoft.com/office/drawing/2014/main" id="{E99CABF4-C376-BAD3-AA02-AEA33A229F33}"/>
              </a:ext>
            </a:extLst>
          </p:cNvPr>
          <p:cNvSpPr txBox="1">
            <a:spLocks noGrp="1"/>
          </p:cNvSpPr>
          <p:nvPr>
            <p:ph type="body" idx="4294967295"/>
          </p:nvPr>
        </p:nvSpPr>
        <p:spPr>
          <a:xfrm>
            <a:off x="3260034" y="7492655"/>
            <a:ext cx="16316325" cy="1909762"/>
          </a:xfrm>
          <a:prstGeom prst="rect">
            <a:avLst/>
          </a:prstGeom>
          <a:noFill/>
          <a:ln>
            <a:noFill/>
          </a:ln>
        </p:spPr>
        <p:txBody>
          <a:bodyPr vert="horz" wrap="square" lIns="53574" tIns="53574" rIns="53574" bIns="53574" anchor="t" anchorCtr="1" compatLnSpc="1">
            <a:normAutofit/>
          </a:bodyPr>
          <a:lstStyle/>
          <a:p>
            <a:pPr marL="0" lvl="0" indent="0" algn="ctr">
              <a:buNone/>
            </a:pPr>
            <a:r>
              <a:rPr lang="en-US" sz="4800" dirty="0"/>
              <a:t>What is it and why do we care?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5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0DBC8-21FC-CFBA-AA0D-E7BAFF5D9FDC}"/>
              </a:ext>
            </a:extLst>
          </p:cNvPr>
          <p:cNvSpPr txBox="1">
            <a:spLocks noGrp="1"/>
          </p:cNvSpPr>
          <p:nvPr>
            <p:ph type="title" idx="4294967295"/>
          </p:nvPr>
        </p:nvSpPr>
        <p:spPr>
          <a:xfrm>
            <a:off x="1908313" y="1745195"/>
            <a:ext cx="19202400" cy="2608262"/>
          </a:xfrm>
          <a:prstGeom prst="rect">
            <a:avLst/>
          </a:prstGeom>
          <a:noFill/>
          <a:ln>
            <a:noFill/>
          </a:ln>
        </p:spPr>
        <p:txBody>
          <a:bodyPr vert="horz" wrap="square" lIns="91421" tIns="45701" rIns="91421" bIns="45701" anchor="ctr" anchorCtr="1" compatLnSpc="1">
            <a:normAutofit/>
          </a:bodyPr>
          <a:lstStyle/>
          <a:p>
            <a:pPr lvl="0">
              <a:spcBef>
                <a:spcPts val="0"/>
              </a:spcBef>
            </a:pPr>
            <a:r>
              <a:rPr lang="en-US" dirty="0"/>
              <a:t>Plagiarism </a:t>
            </a:r>
          </a:p>
        </p:txBody>
      </p:sp>
      <p:sp>
        <p:nvSpPr>
          <p:cNvPr id="3" name="Content Placeholder 2">
            <a:extLst>
              <a:ext uri="{FF2B5EF4-FFF2-40B4-BE49-F238E27FC236}">
                <a16:creationId xmlns:a16="http://schemas.microsoft.com/office/drawing/2014/main" id="{1ED0361F-8B70-B417-EBFC-177514F95133}"/>
              </a:ext>
            </a:extLst>
          </p:cNvPr>
          <p:cNvSpPr txBox="1">
            <a:spLocks noGrp="1"/>
          </p:cNvSpPr>
          <p:nvPr>
            <p:ph idx="4294967295"/>
          </p:nvPr>
        </p:nvSpPr>
        <p:spPr>
          <a:xfrm>
            <a:off x="2801749" y="5868712"/>
            <a:ext cx="19202400" cy="6638925"/>
          </a:xfrm>
          <a:prstGeom prst="rect">
            <a:avLst/>
          </a:prstGeom>
          <a:noFill/>
          <a:ln>
            <a:noFill/>
          </a:ln>
        </p:spPr>
        <p:txBody>
          <a:bodyPr vert="horz" wrap="square" lIns="91421" tIns="45701" rIns="91421" bIns="45701" anchor="t" anchorCtr="0" compatLnSpc="1">
            <a:normAutofit/>
          </a:bodyPr>
          <a:lstStyle/>
          <a:p>
            <a:pPr marL="194310" lvl="0" indent="0">
              <a:lnSpc>
                <a:spcPct val="120000"/>
              </a:lnSpc>
              <a:spcBef>
                <a:spcPts val="720"/>
              </a:spcBef>
              <a:buSzPct val="86000"/>
              <a:buNone/>
            </a:pPr>
            <a:r>
              <a:rPr lang="en-US" dirty="0"/>
              <a:t>Deliberately or inadvertently using someone else’s language, ideas, or other original material without acknowledging the source.</a:t>
            </a:r>
          </a:p>
        </p:txBody>
      </p:sp>
      <p:pic>
        <p:nvPicPr>
          <p:cNvPr id="4" name="Picture 4" descr="Image result for plagiarism">
            <a:extLst>
              <a:ext uri="{FF2B5EF4-FFF2-40B4-BE49-F238E27FC236}">
                <a16:creationId xmlns:a16="http://schemas.microsoft.com/office/drawing/2014/main" id="{FEB0C0D1-505C-6AEC-3678-B682619ED2F7}"/>
              </a:ext>
            </a:extLst>
          </p:cNvPr>
          <p:cNvPicPr>
            <a:picLocks noChangeAspect="1"/>
          </p:cNvPicPr>
          <p:nvPr/>
        </p:nvPicPr>
        <p:blipFill>
          <a:blip r:embed="rId3"/>
          <a:srcRect/>
          <a:stretch>
            <a:fillRect/>
          </a:stretch>
        </p:blipFill>
        <p:spPr>
          <a:xfrm>
            <a:off x="20632539" y="1422394"/>
            <a:ext cx="2321314" cy="2835883"/>
          </a:xfrm>
          <a:prstGeom prst="rect">
            <a:avLst/>
          </a:prstGeom>
          <a:noFill/>
          <a:ln cap="flat">
            <a:noFill/>
          </a:ln>
        </p:spPr>
      </p:pic>
      <p:pic>
        <p:nvPicPr>
          <p:cNvPr id="5" name="Picture 4" descr="Image result for plagiarism">
            <a:extLst>
              <a:ext uri="{FF2B5EF4-FFF2-40B4-BE49-F238E27FC236}">
                <a16:creationId xmlns:a16="http://schemas.microsoft.com/office/drawing/2014/main" id="{DB35FCB7-5ECD-B1D1-7EEB-125E25C25D8F}"/>
              </a:ext>
            </a:extLst>
          </p:cNvPr>
          <p:cNvPicPr>
            <a:picLocks noChangeAspect="1"/>
          </p:cNvPicPr>
          <p:nvPr/>
        </p:nvPicPr>
        <p:blipFill>
          <a:blip r:embed="rId3"/>
          <a:srcRect/>
          <a:stretch>
            <a:fillRect/>
          </a:stretch>
        </p:blipFill>
        <p:spPr>
          <a:xfrm>
            <a:off x="1430149" y="1422394"/>
            <a:ext cx="2321314" cy="2835883"/>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E437D0-F436-99AE-CCE3-5ECA5E61CCF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5545D5-9992-02F3-CB0A-E6A1FA322072}"/>
              </a:ext>
            </a:extLst>
          </p:cNvPr>
          <p:cNvSpPr txBox="1">
            <a:spLocks noGrp="1"/>
          </p:cNvSpPr>
          <p:nvPr>
            <p:ph idx="4294967295"/>
          </p:nvPr>
        </p:nvSpPr>
        <p:spPr>
          <a:xfrm>
            <a:off x="2590800" y="2962067"/>
            <a:ext cx="19202400" cy="6638925"/>
          </a:xfrm>
          <a:prstGeom prst="rect">
            <a:avLst/>
          </a:prstGeom>
          <a:noFill/>
          <a:ln>
            <a:noFill/>
          </a:ln>
        </p:spPr>
        <p:txBody>
          <a:bodyPr vert="horz" wrap="square" lIns="91421" tIns="45701" rIns="91421" bIns="45701" anchor="t" anchorCtr="0" compatLnSpc="1">
            <a:normAutofit fontScale="92500" lnSpcReduction="10000"/>
          </a:bodyPr>
          <a:lstStyle/>
          <a:p>
            <a:pPr marL="1108710" lvl="1" indent="0">
              <a:spcBef>
                <a:spcPts val="1200"/>
              </a:spcBef>
              <a:buSzPts val="2070"/>
              <a:buNone/>
            </a:pPr>
            <a:endParaRPr lang="en-US" dirty="0"/>
          </a:p>
          <a:p>
            <a:pPr marL="0" indent="0">
              <a:buNone/>
            </a:pPr>
            <a:r>
              <a:rPr lang="en-US" b="1" dirty="0"/>
              <a:t>⚠️ You run the risk of plagiarism if you...</a:t>
            </a:r>
          </a:p>
          <a:p>
            <a:pPr marL="0" indent="0">
              <a:buNone/>
            </a:pPr>
            <a:endParaRPr lang="en-US" b="1" dirty="0"/>
          </a:p>
          <a:p>
            <a:pPr marL="914400" indent="-914400">
              <a:buFont typeface="+mj-lt"/>
              <a:buAutoNum type="alphaUcPeriod"/>
            </a:pPr>
            <a:r>
              <a:rPr lang="en-US" dirty="0"/>
              <a:t>Quote, paraphrase, or summarize a source without citing it</a:t>
            </a:r>
          </a:p>
          <a:p>
            <a:pPr marL="914400" indent="-914400">
              <a:buFont typeface="+mj-lt"/>
              <a:buAutoNum type="alphaUcPeriod"/>
            </a:pPr>
            <a:r>
              <a:rPr lang="en-US" dirty="0"/>
              <a:t>Use ideas or methods from a source without citation</a:t>
            </a:r>
          </a:p>
          <a:p>
            <a:pPr marL="914400" indent="-914400">
              <a:buFont typeface="+mj-lt"/>
              <a:buAutoNum type="alphaUcPeriod"/>
            </a:pPr>
            <a:r>
              <a:rPr lang="en-US" dirty="0"/>
              <a:t>Copy exact words without using quotation marks, even if cited</a:t>
            </a:r>
          </a:p>
          <a:p>
            <a:pPr marL="914400" indent="-914400">
              <a:buFont typeface="+mj-lt"/>
              <a:buAutoNum type="alphaUcPeriod"/>
            </a:pPr>
            <a:r>
              <a:rPr lang="en-US" dirty="0"/>
              <a:t>Paraphrase and cite a source, but use too similar words or structure</a:t>
            </a:r>
          </a:p>
        </p:txBody>
      </p:sp>
    </p:spTree>
    <p:extLst>
      <p:ext uri="{BB962C8B-B14F-4D97-AF65-F5344CB8AC3E}">
        <p14:creationId xmlns:p14="http://schemas.microsoft.com/office/powerpoint/2010/main" val="325350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D770D-CAEC-2AC3-5AC4-FE9282FF486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B5BCCA-1436-6DA0-95AA-187A7A387B56}"/>
              </a:ext>
            </a:extLst>
          </p:cNvPr>
          <p:cNvSpPr txBox="1">
            <a:spLocks noGrp="1"/>
          </p:cNvSpPr>
          <p:nvPr>
            <p:ph idx="4294967295"/>
          </p:nvPr>
        </p:nvSpPr>
        <p:spPr>
          <a:xfrm>
            <a:off x="2590800" y="278709"/>
            <a:ext cx="19202400" cy="6638925"/>
          </a:xfrm>
          <a:prstGeom prst="rect">
            <a:avLst/>
          </a:prstGeom>
          <a:noFill/>
          <a:ln>
            <a:noFill/>
          </a:ln>
        </p:spPr>
        <p:txBody>
          <a:bodyPr vert="horz" wrap="square" lIns="91421" tIns="45701" rIns="91421" bIns="45701" anchor="t" anchorCtr="0" compatLnSpc="1">
            <a:normAutofit/>
          </a:bodyPr>
          <a:lstStyle/>
          <a:p>
            <a:pPr marL="0" indent="0">
              <a:buNone/>
            </a:pPr>
            <a:endParaRPr lang="en-US" b="1" dirty="0"/>
          </a:p>
          <a:p>
            <a:pPr marL="914400" indent="-914400">
              <a:buFont typeface="+mj-lt"/>
              <a:buAutoNum type="alphaUcPeriod"/>
            </a:pPr>
            <a:r>
              <a:rPr lang="en-US" dirty="0"/>
              <a:t>Quote, paraphrase, or summarize a source without citing it.</a:t>
            </a:r>
          </a:p>
          <a:p>
            <a:pPr marL="914400" indent="-914400">
              <a:buFont typeface="+mj-lt"/>
              <a:buAutoNum type="alphaUcPeriod"/>
            </a:pPr>
            <a:endParaRPr lang="en-US" dirty="0"/>
          </a:p>
          <a:p>
            <a:pPr marL="914400" indent="-914400">
              <a:buFont typeface="+mj-lt"/>
              <a:buAutoNum type="alphaUcPeriod"/>
            </a:pPr>
            <a:endParaRPr lang="en-US" dirty="0"/>
          </a:p>
        </p:txBody>
      </p:sp>
      <p:sp>
        <p:nvSpPr>
          <p:cNvPr id="4" name="Rectangle 2">
            <a:extLst>
              <a:ext uri="{FF2B5EF4-FFF2-40B4-BE49-F238E27FC236}">
                <a16:creationId xmlns:a16="http://schemas.microsoft.com/office/drawing/2014/main" id="{BC52C5E7-9592-2879-EEF4-D2EFA19E7944}"/>
              </a:ext>
            </a:extLst>
          </p:cNvPr>
          <p:cNvSpPr>
            <a:spLocks noChangeArrowheads="1"/>
          </p:cNvSpPr>
          <p:nvPr/>
        </p:nvSpPr>
        <p:spPr bwMode="auto">
          <a:xfrm>
            <a:off x="2590800" y="2878108"/>
            <a:ext cx="19202400" cy="9510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chemeClr val="tx1"/>
                </a:solidFill>
                <a:effectLst/>
                <a:latin typeface="Aptos (Body)"/>
              </a:rPr>
              <a:t>📌 </a:t>
            </a:r>
            <a:r>
              <a:rPr kumimoji="0" lang="en-US" altLang="en-US" sz="3600" b="1" i="0" u="none" strike="noStrike" cap="none" normalizeH="0" baseline="0" dirty="0">
                <a:ln>
                  <a:noFill/>
                </a:ln>
                <a:solidFill>
                  <a:schemeClr val="tx1"/>
                </a:solidFill>
                <a:effectLst/>
                <a:latin typeface="Aptos (Body)"/>
              </a:rPr>
              <a:t>Example 1 (Quote):</a:t>
            </a:r>
            <a:br>
              <a:rPr kumimoji="0" lang="en-US" altLang="en-US" sz="3600" b="0" i="0" u="none" strike="noStrike" cap="none" normalizeH="0" baseline="0" dirty="0">
                <a:ln>
                  <a:noFill/>
                </a:ln>
                <a:solidFill>
                  <a:schemeClr val="tx1"/>
                </a:solidFill>
                <a:effectLst/>
                <a:latin typeface="Aptos (Body)"/>
              </a:rPr>
            </a:br>
            <a:r>
              <a:rPr kumimoji="0" lang="en-US" altLang="en-US" sz="3600" b="0" i="0" u="none" strike="noStrike" cap="none" normalizeH="0" baseline="0" dirty="0">
                <a:ln>
                  <a:noFill/>
                </a:ln>
                <a:solidFill>
                  <a:schemeClr val="tx1"/>
                </a:solidFill>
                <a:effectLst/>
                <a:latin typeface="Aptos (Body)"/>
              </a:rPr>
              <a:t>A student writes: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0" i="1" u="none" strike="noStrike" cap="none" normalizeH="0" baseline="0" dirty="0">
                <a:ln>
                  <a:noFill/>
                </a:ln>
                <a:solidFill>
                  <a:schemeClr val="tx1"/>
                </a:solidFill>
                <a:effectLst/>
                <a:latin typeface="Aptos (Body)"/>
              </a:rPr>
              <a:t>“Design thinking is a user-centered approach to problem solving.”</a:t>
            </a:r>
            <a:br>
              <a:rPr kumimoji="0" lang="en-US" altLang="en-US" sz="3600" b="0" i="0" u="none" strike="noStrike" cap="none" normalizeH="0" baseline="0" dirty="0">
                <a:ln>
                  <a:noFill/>
                </a:ln>
                <a:solidFill>
                  <a:schemeClr val="tx1"/>
                </a:solidFill>
                <a:effectLst/>
                <a:latin typeface="Aptos (Body)"/>
              </a:rPr>
            </a:br>
            <a:r>
              <a:rPr kumimoji="0" lang="en-US" altLang="en-US" sz="3600" b="0" i="0" u="none" strike="noStrike" cap="none" normalizeH="0" baseline="0" dirty="0">
                <a:ln>
                  <a:noFill/>
                </a:ln>
                <a:solidFill>
                  <a:schemeClr val="tx1"/>
                </a:solidFill>
                <a:effectLst/>
                <a:latin typeface="Aptos (Body)"/>
              </a:rPr>
              <a:t>This sentence is taken verbatim from a textbook, but no citation is provided.</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3600" dirty="0">
              <a:latin typeface="Aptos (Body)"/>
            </a:endParaRPr>
          </a:p>
          <a:p>
            <a:pPr lvl="0" eaLnBrk="0" fontAlgn="base" hangingPunct="0">
              <a:spcBef>
                <a:spcPct val="0"/>
              </a:spcBef>
              <a:spcAft>
                <a:spcPct val="0"/>
              </a:spcAft>
            </a:pPr>
            <a:r>
              <a:rPr lang="en-US" sz="3600" dirty="0"/>
              <a:t>📌 </a:t>
            </a:r>
            <a:r>
              <a:rPr lang="en-US" sz="3600" b="1" dirty="0"/>
              <a:t>Example 2 (Paraphrase):</a:t>
            </a:r>
            <a:br>
              <a:rPr lang="en-US" sz="3600" dirty="0"/>
            </a:br>
            <a:r>
              <a:rPr lang="en-US" sz="3600" dirty="0"/>
              <a:t>Original source: </a:t>
            </a:r>
          </a:p>
          <a:p>
            <a:pPr lvl="0" eaLnBrk="0" fontAlgn="base" hangingPunct="0">
              <a:spcBef>
                <a:spcPct val="0"/>
              </a:spcBef>
              <a:spcAft>
                <a:spcPct val="0"/>
              </a:spcAft>
            </a:pPr>
            <a:r>
              <a:rPr lang="en-US" sz="3600" i="1" dirty="0"/>
              <a:t>“Cognitive overload can reduce task performance and lead to user frustration in complex interfaces.”</a:t>
            </a:r>
          </a:p>
          <a:p>
            <a:pPr lvl="0" eaLnBrk="0" fontAlgn="base" hangingPunct="0">
              <a:spcBef>
                <a:spcPct val="0"/>
              </a:spcBef>
              <a:spcAft>
                <a:spcPct val="0"/>
              </a:spcAft>
            </a:pPr>
            <a:r>
              <a:rPr lang="en-US" sz="3600" dirty="0"/>
              <a:t>Student writes: </a:t>
            </a:r>
          </a:p>
          <a:p>
            <a:pPr lvl="0" eaLnBrk="0" fontAlgn="base" hangingPunct="0">
              <a:spcBef>
                <a:spcPct val="0"/>
              </a:spcBef>
              <a:spcAft>
                <a:spcPct val="0"/>
              </a:spcAft>
            </a:pPr>
            <a:r>
              <a:rPr lang="en-US" sz="3600" i="1" dirty="0"/>
              <a:t>Complex interfaces can lower performance and cause frustration when users are overwhelmed.</a:t>
            </a:r>
          </a:p>
          <a:p>
            <a:pPr lvl="0" eaLnBrk="0" fontAlgn="base" hangingPunct="0">
              <a:spcBef>
                <a:spcPct val="0"/>
              </a:spcBef>
              <a:spcAft>
                <a:spcPct val="0"/>
              </a:spcAft>
            </a:pPr>
            <a:r>
              <a:rPr lang="en-US" sz="3600" dirty="0"/>
              <a:t>Even if you’re using your own words, if the idea is from a source, you must cite it. Changing words doesn’t make the idea yours.</a:t>
            </a:r>
          </a:p>
          <a:p>
            <a:pPr lvl="0" eaLnBrk="0" fontAlgn="base" hangingPunct="0">
              <a:spcBef>
                <a:spcPct val="0"/>
              </a:spcBef>
              <a:spcAft>
                <a:spcPct val="0"/>
              </a:spcAft>
            </a:pPr>
            <a:endParaRPr kumimoji="0" lang="en-US" altLang="en-US" sz="3600" b="0" i="0" u="none" strike="noStrike" cap="none" normalizeH="0" baseline="0" dirty="0">
              <a:ln>
                <a:noFill/>
              </a:ln>
              <a:solidFill>
                <a:schemeClr val="tx1"/>
              </a:solidFill>
              <a:effectLst/>
              <a:latin typeface="Aptos (Body)"/>
            </a:endParaRPr>
          </a:p>
          <a:p>
            <a:pPr eaLnBrk="0" fontAlgn="base" hangingPunct="0">
              <a:spcBef>
                <a:spcPct val="0"/>
              </a:spcBef>
              <a:spcAft>
                <a:spcPct val="0"/>
              </a:spcAft>
            </a:pPr>
            <a:r>
              <a:rPr lang="en-US" altLang="en-US" sz="3600" dirty="0">
                <a:latin typeface="Aptos (Body)"/>
              </a:rPr>
              <a:t>📌 </a:t>
            </a:r>
            <a:r>
              <a:rPr lang="en-US" altLang="en-US" sz="3600" b="1" dirty="0">
                <a:latin typeface="Aptos (Body)"/>
              </a:rPr>
              <a:t>Example 3 (Summary):</a:t>
            </a:r>
            <a:br>
              <a:rPr lang="en-US" altLang="en-US" sz="3600" dirty="0">
                <a:latin typeface="Aptos (Body)"/>
              </a:rPr>
            </a:br>
            <a:r>
              <a:rPr lang="en-US" altLang="en-US" sz="3600" dirty="0">
                <a:latin typeface="Aptos (Body)"/>
              </a:rPr>
              <a:t>A student reads a journal article on VR in therapy and summarizes the entire results section in their paper — but doesn't cite the original study.</a:t>
            </a:r>
          </a:p>
        </p:txBody>
      </p:sp>
    </p:spTree>
    <p:extLst>
      <p:ext uri="{BB962C8B-B14F-4D97-AF65-F5344CB8AC3E}">
        <p14:creationId xmlns:p14="http://schemas.microsoft.com/office/powerpoint/2010/main" val="2871952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18F9-7724-F4C4-4AF5-F1D09E7819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C6AE2A-4763-33D0-6987-67D6926E205E}"/>
              </a:ext>
            </a:extLst>
          </p:cNvPr>
          <p:cNvSpPr txBox="1">
            <a:spLocks noGrp="1"/>
          </p:cNvSpPr>
          <p:nvPr>
            <p:ph idx="4294967295"/>
          </p:nvPr>
        </p:nvSpPr>
        <p:spPr>
          <a:xfrm>
            <a:off x="2590800" y="1650309"/>
            <a:ext cx="19202400" cy="6638925"/>
          </a:xfrm>
          <a:prstGeom prst="rect">
            <a:avLst/>
          </a:prstGeom>
          <a:noFill/>
          <a:ln>
            <a:noFill/>
          </a:ln>
        </p:spPr>
        <p:txBody>
          <a:bodyPr vert="horz" wrap="square" lIns="91421" tIns="45701" rIns="91421" bIns="45701" anchor="t" anchorCtr="0" compatLnSpc="1">
            <a:normAutofit/>
          </a:bodyPr>
          <a:lstStyle/>
          <a:p>
            <a:pPr marL="0" indent="0">
              <a:buNone/>
            </a:pPr>
            <a:endParaRPr lang="en-US" b="1" dirty="0"/>
          </a:p>
          <a:p>
            <a:pPr marL="0" indent="0">
              <a:buNone/>
            </a:pPr>
            <a:r>
              <a:rPr lang="en-US" dirty="0"/>
              <a:t>B.  Use ideas or methods from a source without citation</a:t>
            </a:r>
          </a:p>
          <a:p>
            <a:pPr marL="0" indent="0">
              <a:buNone/>
            </a:pPr>
            <a:endParaRPr lang="en-US" dirty="0"/>
          </a:p>
          <a:p>
            <a:pPr marL="914400" indent="-914400">
              <a:buFont typeface="+mj-lt"/>
              <a:buAutoNum type="alphaUcPeriod"/>
            </a:pPr>
            <a:endParaRPr lang="en-US" dirty="0"/>
          </a:p>
        </p:txBody>
      </p:sp>
      <p:sp>
        <p:nvSpPr>
          <p:cNvPr id="4" name="Rectangle 2">
            <a:extLst>
              <a:ext uri="{FF2B5EF4-FFF2-40B4-BE49-F238E27FC236}">
                <a16:creationId xmlns:a16="http://schemas.microsoft.com/office/drawing/2014/main" id="{B4DBDBEF-9774-5B79-D86E-DFD4EF369222}"/>
              </a:ext>
            </a:extLst>
          </p:cNvPr>
          <p:cNvSpPr>
            <a:spLocks noChangeArrowheads="1"/>
          </p:cNvSpPr>
          <p:nvPr/>
        </p:nvSpPr>
        <p:spPr bwMode="auto">
          <a:xfrm>
            <a:off x="2590800" y="4349621"/>
            <a:ext cx="192024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4000" dirty="0"/>
              <a:t>📌 </a:t>
            </a:r>
            <a:r>
              <a:rPr lang="en-US" sz="4000" b="1" dirty="0"/>
              <a:t>Example 1 (Idea):</a:t>
            </a:r>
            <a:br>
              <a:rPr lang="en-US" sz="4000" dirty="0"/>
            </a:br>
            <a:r>
              <a:rPr lang="en-US" sz="4000" dirty="0"/>
              <a:t>A student proposes using a “dual-task walking test” for cognitive load in VR, based on a method they saw in a paper — but they don’t cite that source, presenting it as their own idea.</a:t>
            </a:r>
          </a:p>
          <a:p>
            <a:endParaRPr lang="en-US" sz="4000" dirty="0"/>
          </a:p>
          <a:p>
            <a:r>
              <a:rPr lang="en-US" sz="4000" dirty="0"/>
              <a:t>📌 </a:t>
            </a:r>
            <a:r>
              <a:rPr lang="en-US" sz="4000" b="1" dirty="0"/>
              <a:t>Example 2 (Method):</a:t>
            </a:r>
            <a:br>
              <a:rPr lang="en-US" sz="4000" dirty="0"/>
            </a:br>
            <a:r>
              <a:rPr lang="en-US" sz="4000" dirty="0"/>
              <a:t>A student uses a survey design with specific question wording borrowed from a published study and does not cite where those questions came from.</a:t>
            </a:r>
          </a:p>
        </p:txBody>
      </p:sp>
    </p:spTree>
    <p:extLst>
      <p:ext uri="{BB962C8B-B14F-4D97-AF65-F5344CB8AC3E}">
        <p14:creationId xmlns:p14="http://schemas.microsoft.com/office/powerpoint/2010/main" val="3862803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F3934-272B-86E5-5381-3C4C9B42959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E3291D-CA7E-2559-D62C-C14578B6798F}"/>
              </a:ext>
            </a:extLst>
          </p:cNvPr>
          <p:cNvSpPr txBox="1">
            <a:spLocks noGrp="1"/>
          </p:cNvSpPr>
          <p:nvPr>
            <p:ph idx="4294967295"/>
          </p:nvPr>
        </p:nvSpPr>
        <p:spPr>
          <a:xfrm>
            <a:off x="2590799" y="1650309"/>
            <a:ext cx="20209565" cy="6638925"/>
          </a:xfrm>
          <a:prstGeom prst="rect">
            <a:avLst/>
          </a:prstGeom>
          <a:noFill/>
          <a:ln>
            <a:noFill/>
          </a:ln>
        </p:spPr>
        <p:txBody>
          <a:bodyPr vert="horz" wrap="square" lIns="91421" tIns="45701" rIns="91421" bIns="45701" anchor="t" anchorCtr="0" compatLnSpc="1">
            <a:normAutofit/>
          </a:bodyPr>
          <a:lstStyle/>
          <a:p>
            <a:pPr marL="0" indent="0">
              <a:buNone/>
            </a:pPr>
            <a:endParaRPr lang="en-US" b="1" dirty="0"/>
          </a:p>
          <a:p>
            <a:pPr marL="0" indent="0">
              <a:buNone/>
            </a:pPr>
            <a:r>
              <a:rPr lang="en-US" dirty="0"/>
              <a:t>C. Copy exact words without using quotation marks, even if cited</a:t>
            </a:r>
          </a:p>
          <a:p>
            <a:pPr marL="0" indent="0">
              <a:buNone/>
            </a:pPr>
            <a:endParaRPr lang="en-US" dirty="0"/>
          </a:p>
          <a:p>
            <a:pPr marL="914400" indent="-914400">
              <a:buFont typeface="+mj-lt"/>
              <a:buAutoNum type="alphaUcPeriod"/>
            </a:pPr>
            <a:endParaRPr lang="en-US" dirty="0"/>
          </a:p>
        </p:txBody>
      </p:sp>
      <p:sp>
        <p:nvSpPr>
          <p:cNvPr id="4" name="Rectangle 2">
            <a:extLst>
              <a:ext uri="{FF2B5EF4-FFF2-40B4-BE49-F238E27FC236}">
                <a16:creationId xmlns:a16="http://schemas.microsoft.com/office/drawing/2014/main" id="{579E9952-2B35-E60D-7667-8DDAA0005767}"/>
              </a:ext>
            </a:extLst>
          </p:cNvPr>
          <p:cNvSpPr>
            <a:spLocks noChangeArrowheads="1"/>
          </p:cNvSpPr>
          <p:nvPr/>
        </p:nvSpPr>
        <p:spPr bwMode="auto">
          <a:xfrm>
            <a:off x="2590800" y="4400326"/>
            <a:ext cx="19202400" cy="686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4000" dirty="0"/>
              <a:t>📌 </a:t>
            </a:r>
            <a:r>
              <a:rPr lang="en-US" sz="4000" b="1" dirty="0"/>
              <a:t>Example 1:</a:t>
            </a:r>
            <a:br>
              <a:rPr lang="en-US" sz="4000" dirty="0"/>
            </a:br>
            <a:r>
              <a:rPr lang="en-US" altLang="en-US" sz="4000" dirty="0">
                <a:latin typeface="Aptos (Body)"/>
              </a:rPr>
              <a:t>A student writes:</a:t>
            </a:r>
          </a:p>
          <a:p>
            <a:r>
              <a:rPr lang="en-US" sz="4000" i="1" dirty="0"/>
              <a:t>According to Smith (2021), user engagement increases when design is simplified and feedback is immediate.</a:t>
            </a:r>
            <a:br>
              <a:rPr lang="en-US" sz="4000" i="1" dirty="0"/>
            </a:br>
            <a:r>
              <a:rPr lang="en-US" sz="4000" dirty="0"/>
              <a:t>→ These words are copied verbatim from the article, but there are no quotation marks.</a:t>
            </a:r>
          </a:p>
          <a:p>
            <a:endParaRPr lang="en-US" sz="4000" dirty="0"/>
          </a:p>
          <a:p>
            <a:r>
              <a:rPr lang="en-US" sz="4000" dirty="0"/>
              <a:t>📌 </a:t>
            </a:r>
            <a:r>
              <a:rPr lang="en-US" sz="4000" b="1" dirty="0"/>
              <a:t>Example 2:</a:t>
            </a:r>
            <a:br>
              <a:rPr lang="en-US" sz="4000" dirty="0"/>
            </a:br>
            <a:r>
              <a:rPr lang="en-US" sz="4000" i="1" dirty="0"/>
              <a:t>In a recent study, researchers noted that personalized feedback enhances motivation (Lee, 2020).</a:t>
            </a:r>
            <a:br>
              <a:rPr lang="en-US" sz="4000" dirty="0"/>
            </a:br>
            <a:r>
              <a:rPr lang="en-US" sz="4000" dirty="0"/>
              <a:t>→ The wording is identical to the source, but no quotation marks are used even though the citation is included.</a:t>
            </a:r>
          </a:p>
        </p:txBody>
      </p:sp>
    </p:spTree>
    <p:extLst>
      <p:ext uri="{BB962C8B-B14F-4D97-AF65-F5344CB8AC3E}">
        <p14:creationId xmlns:p14="http://schemas.microsoft.com/office/powerpoint/2010/main" val="2874608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7BDA4-77E8-1641-2B39-013DF04804C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EE8C44-82CF-C30B-EA5C-FF5F27DF5864}"/>
              </a:ext>
            </a:extLst>
          </p:cNvPr>
          <p:cNvSpPr txBox="1">
            <a:spLocks noGrp="1"/>
          </p:cNvSpPr>
          <p:nvPr>
            <p:ph idx="4294967295"/>
          </p:nvPr>
        </p:nvSpPr>
        <p:spPr>
          <a:xfrm>
            <a:off x="2590800" y="219075"/>
            <a:ext cx="20209565" cy="6638925"/>
          </a:xfrm>
          <a:prstGeom prst="rect">
            <a:avLst/>
          </a:prstGeom>
          <a:noFill/>
          <a:ln>
            <a:noFill/>
          </a:ln>
        </p:spPr>
        <p:txBody>
          <a:bodyPr vert="horz" wrap="square" lIns="91421" tIns="45701" rIns="91421" bIns="45701" anchor="t" anchorCtr="0" compatLnSpc="1">
            <a:normAutofit/>
          </a:bodyPr>
          <a:lstStyle/>
          <a:p>
            <a:pPr marL="0" indent="0">
              <a:buNone/>
            </a:pPr>
            <a:endParaRPr lang="en-US" b="1" dirty="0"/>
          </a:p>
          <a:p>
            <a:pPr marL="0" indent="0">
              <a:buNone/>
            </a:pPr>
            <a:r>
              <a:rPr lang="en-US" dirty="0"/>
              <a:t>D. Paraphrase and cite a source, but use too similar words or structure</a:t>
            </a:r>
          </a:p>
          <a:p>
            <a:pPr marL="0" indent="0">
              <a:buNone/>
            </a:pPr>
            <a:endParaRPr lang="en-US" dirty="0"/>
          </a:p>
          <a:p>
            <a:pPr marL="914400" indent="-914400">
              <a:buFont typeface="+mj-lt"/>
              <a:buAutoNum type="alphaUcPeriod"/>
            </a:pPr>
            <a:endParaRPr lang="en-US" dirty="0"/>
          </a:p>
        </p:txBody>
      </p:sp>
      <p:sp>
        <p:nvSpPr>
          <p:cNvPr id="4" name="Rectangle 2">
            <a:extLst>
              <a:ext uri="{FF2B5EF4-FFF2-40B4-BE49-F238E27FC236}">
                <a16:creationId xmlns:a16="http://schemas.microsoft.com/office/drawing/2014/main" id="{9F1A4764-E3A7-98E7-3E81-B08EF7510573}"/>
              </a:ext>
            </a:extLst>
          </p:cNvPr>
          <p:cNvSpPr>
            <a:spLocks noChangeArrowheads="1"/>
          </p:cNvSpPr>
          <p:nvPr/>
        </p:nvSpPr>
        <p:spPr bwMode="auto">
          <a:xfrm>
            <a:off x="2590800" y="3353886"/>
            <a:ext cx="19202400" cy="8956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3600" dirty="0"/>
              <a:t>📌 </a:t>
            </a:r>
            <a:r>
              <a:rPr lang="en-US" sz="3600" b="1" dirty="0"/>
              <a:t>Example 1:</a:t>
            </a:r>
            <a:br>
              <a:rPr lang="en-US" sz="3600" dirty="0"/>
            </a:br>
            <a:r>
              <a:rPr lang="en-US" sz="3600" dirty="0"/>
              <a:t>Original:</a:t>
            </a:r>
          </a:p>
          <a:p>
            <a:r>
              <a:rPr lang="en-US" sz="3600" dirty="0"/>
              <a:t>“Virtual reality provides a fully immersive experience by simulating a 3D environment that responds to user actions in real time.”</a:t>
            </a:r>
            <a:br>
              <a:rPr lang="en-US" sz="3600" dirty="0"/>
            </a:br>
            <a:r>
              <a:rPr lang="en-US" sz="3600" dirty="0"/>
              <a:t>Student version (too close):</a:t>
            </a:r>
            <a:br>
              <a:rPr lang="en-US" sz="3600" dirty="0"/>
            </a:br>
            <a:r>
              <a:rPr lang="en-US" sz="3600" dirty="0"/>
              <a:t>Virtual reality creates an immersive 3D environment that reacts to user behavior instantly (Jones, 2022).</a:t>
            </a:r>
          </a:p>
          <a:p>
            <a:endParaRPr lang="en-US" sz="3600" dirty="0"/>
          </a:p>
          <a:p>
            <a:r>
              <a:rPr lang="en-US" sz="3600" dirty="0"/>
              <a:t>📌 </a:t>
            </a:r>
            <a:r>
              <a:rPr lang="en-US" sz="3600" b="1" dirty="0"/>
              <a:t>Example 2:</a:t>
            </a:r>
            <a:br>
              <a:rPr lang="en-US" sz="3600" dirty="0"/>
            </a:br>
            <a:r>
              <a:rPr lang="en-US" sz="3600" dirty="0"/>
              <a:t>Original:</a:t>
            </a:r>
          </a:p>
          <a:p>
            <a:r>
              <a:rPr lang="en-US" sz="3600" dirty="0"/>
              <a:t>“The findings suggest that real-time feedback significantly enhances user retention in educational software.”</a:t>
            </a:r>
            <a:br>
              <a:rPr lang="en-US" sz="3600" dirty="0"/>
            </a:br>
            <a:r>
              <a:rPr lang="en-US" sz="3600" dirty="0"/>
              <a:t>Student version:</a:t>
            </a:r>
            <a:br>
              <a:rPr lang="en-US" sz="3600" dirty="0"/>
            </a:br>
            <a:r>
              <a:rPr lang="en-US" sz="3600" dirty="0"/>
              <a:t>The study showed that giving immediate feedback boosts user retention in learning platforms (Wang, 2021).</a:t>
            </a:r>
            <a:br>
              <a:rPr lang="en-US" sz="3600" dirty="0"/>
            </a:br>
            <a:r>
              <a:rPr lang="en-US" sz="3600" dirty="0"/>
              <a:t>→ Even with citation, the structure and phrasing are nearly identical.</a:t>
            </a:r>
          </a:p>
        </p:txBody>
      </p:sp>
    </p:spTree>
    <p:extLst>
      <p:ext uri="{BB962C8B-B14F-4D97-AF65-F5344CB8AC3E}">
        <p14:creationId xmlns:p14="http://schemas.microsoft.com/office/powerpoint/2010/main" val="13100967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1751</TotalTime>
  <Words>1586</Words>
  <Application>Microsoft Office PowerPoint</Application>
  <PresentationFormat>Custom</PresentationFormat>
  <Paragraphs>201</Paragraphs>
  <Slides>26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Aptos (Body)</vt:lpstr>
      <vt:lpstr>Aptos Display</vt:lpstr>
      <vt:lpstr>Arial</vt:lpstr>
      <vt:lpstr>Calibri</vt:lpstr>
      <vt:lpstr>Gill Sans Light</vt:lpstr>
      <vt:lpstr>Helvetica</vt:lpstr>
      <vt:lpstr>Office Theme</vt:lpstr>
      <vt:lpstr>Craft of Research  Session 5</vt:lpstr>
      <vt:lpstr>Outline</vt:lpstr>
      <vt:lpstr>Plagiarism</vt:lpstr>
      <vt:lpstr>Plagiarism </vt:lpstr>
      <vt:lpstr>PowerPoint Presentation</vt:lpstr>
      <vt:lpstr>PowerPoint Presentation</vt:lpstr>
      <vt:lpstr>PowerPoint Presentation</vt:lpstr>
      <vt:lpstr>PowerPoint Presentation</vt:lpstr>
      <vt:lpstr>PowerPoint Presentation</vt:lpstr>
      <vt:lpstr>Common Plagiarism in Academia</vt:lpstr>
      <vt:lpstr>Replication (“Shotgunning”)</vt:lpstr>
      <vt:lpstr>Duplication / Self-Plagiarism</vt:lpstr>
      <vt:lpstr>Secondary Source</vt:lpstr>
      <vt:lpstr>Misleading Attribution</vt:lpstr>
      <vt:lpstr>Invalid Source</vt:lpstr>
      <vt:lpstr>Paraphrasing</vt:lpstr>
      <vt:lpstr>Repetitive Research</vt:lpstr>
      <vt:lpstr>Unethical Collaboration</vt:lpstr>
      <vt:lpstr>Verbatim</vt:lpstr>
      <vt:lpstr>Complete</vt:lpstr>
      <vt:lpstr>GenAI Usage</vt:lpstr>
      <vt:lpstr>Costs of Academic Misconduct</vt:lpstr>
      <vt:lpstr>Costs of Academic Misconduct</vt:lpstr>
      <vt:lpstr>PowerPoint Presentation</vt:lpstr>
      <vt:lpstr>PowerPoint Presentation</vt:lpstr>
      <vt:lpstr>Preventing Misconduct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Here</dc:title>
  <dc:creator>Maral Jafari</dc:creator>
  <cp:lastModifiedBy>Maral Ranjbar</cp:lastModifiedBy>
  <cp:revision>16</cp:revision>
  <dcterms:modified xsi:type="dcterms:W3CDTF">2025-06-23T16:21:16Z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0x010100EFEF171AB25A2240AB7E6B665531E8E7</vt:lpwstr>
  </property>
  <property fmtid="{D5CDD505-2E9C-101B-9397-08002B2CF9AE}" pid="3" name="MediaServiceImageTags">
    <vt:lpwstr/>
  </property>
</Properties>
</file>