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5" r:id="rId4"/>
  </p:sldMasterIdLst>
  <p:notesMasterIdLst>
    <p:notesMasterId r:id="rId21"/>
  </p:notesMasterIdLst>
  <p:sldIdLst>
    <p:sldId id="256" r:id="rId5"/>
    <p:sldId id="259" r:id="rId6"/>
    <p:sldId id="257" r:id="rId7"/>
    <p:sldId id="258" r:id="rId8"/>
    <p:sldId id="260" r:id="rId9"/>
    <p:sldId id="261" r:id="rId10"/>
    <p:sldId id="262" r:id="rId11"/>
    <p:sldId id="264" r:id="rId12"/>
    <p:sldId id="266" r:id="rId13"/>
    <p:sldId id="267" r:id="rId14"/>
    <p:sldId id="268" r:id="rId15"/>
    <p:sldId id="269" r:id="rId16"/>
    <p:sldId id="270" r:id="rId17"/>
    <p:sldId id="281" r:id="rId18"/>
    <p:sldId id="279" r:id="rId19"/>
    <p:sldId id="280" r:id="rId20"/>
  </p:sldIdLst>
  <p:sldSz cx="12192000" cy="6858000"/>
  <p:notesSz cx="6858000" cy="9144000"/>
  <p:embeddedFontLst>
    <p:embeddedFont>
      <p:font typeface="Gill Sans" panose="020B0502020104020203" pitchFamily="34" charset="-79"/>
      <p:regular r:id="rId22"/>
      <p:bold r:id="rId23"/>
    </p:embeddedFont>
    <p:embeddedFont>
      <p:font typeface="Quattrocento Sans" panose="020B0502050000020003" pitchFamily="34" charset="0"/>
      <p:regular r:id="rId24"/>
      <p:bold r:id="rId25"/>
      <p:italic r:id="rId26"/>
      <p:boldItalic r:id="rId27"/>
    </p:embeddedFont>
  </p:embeddedFontLst>
  <p:defaultTextStyle>
    <a:lvl1pPr algn="ctr" defTabSz="584200">
      <a:defRPr sz="5000">
        <a:solidFill>
          <a:srgbClr val="535353"/>
        </a:solidFill>
        <a:latin typeface="+mn-lt"/>
        <a:ea typeface="+mn-ea"/>
        <a:cs typeface="+mn-cs"/>
        <a:sym typeface="Gill Sans Light"/>
      </a:defRPr>
    </a:lvl1pPr>
    <a:lvl2pPr indent="228600" algn="ctr" defTabSz="584200">
      <a:defRPr sz="5000">
        <a:solidFill>
          <a:srgbClr val="535353"/>
        </a:solidFill>
        <a:latin typeface="+mn-lt"/>
        <a:ea typeface="+mn-ea"/>
        <a:cs typeface="+mn-cs"/>
        <a:sym typeface="Gill Sans Light"/>
      </a:defRPr>
    </a:lvl2pPr>
    <a:lvl3pPr indent="457200" algn="ctr" defTabSz="584200">
      <a:defRPr sz="5000">
        <a:solidFill>
          <a:srgbClr val="535353"/>
        </a:solidFill>
        <a:latin typeface="+mn-lt"/>
        <a:ea typeface="+mn-ea"/>
        <a:cs typeface="+mn-cs"/>
        <a:sym typeface="Gill Sans Light"/>
      </a:defRPr>
    </a:lvl3pPr>
    <a:lvl4pPr indent="685800" algn="ctr" defTabSz="584200">
      <a:defRPr sz="5000">
        <a:solidFill>
          <a:srgbClr val="535353"/>
        </a:solidFill>
        <a:latin typeface="+mn-lt"/>
        <a:ea typeface="+mn-ea"/>
        <a:cs typeface="+mn-cs"/>
        <a:sym typeface="Gill Sans Light"/>
      </a:defRPr>
    </a:lvl4pPr>
    <a:lvl5pPr indent="914400" algn="ctr" defTabSz="584200">
      <a:defRPr sz="5000">
        <a:solidFill>
          <a:srgbClr val="535353"/>
        </a:solidFill>
        <a:latin typeface="+mn-lt"/>
        <a:ea typeface="+mn-ea"/>
        <a:cs typeface="+mn-cs"/>
        <a:sym typeface="Gill Sans Light"/>
      </a:defRPr>
    </a:lvl5pPr>
    <a:lvl6pPr indent="1143000" algn="ctr" defTabSz="584200">
      <a:defRPr sz="5000">
        <a:solidFill>
          <a:srgbClr val="535353"/>
        </a:solidFill>
        <a:latin typeface="+mn-lt"/>
        <a:ea typeface="+mn-ea"/>
        <a:cs typeface="+mn-cs"/>
        <a:sym typeface="Gill Sans Light"/>
      </a:defRPr>
    </a:lvl6pPr>
    <a:lvl7pPr indent="1371600" algn="ctr" defTabSz="584200">
      <a:defRPr sz="5000">
        <a:solidFill>
          <a:srgbClr val="535353"/>
        </a:solidFill>
        <a:latin typeface="+mn-lt"/>
        <a:ea typeface="+mn-ea"/>
        <a:cs typeface="+mn-cs"/>
        <a:sym typeface="Gill Sans Light"/>
      </a:defRPr>
    </a:lvl7pPr>
    <a:lvl8pPr indent="1600200" algn="ctr" defTabSz="584200">
      <a:defRPr sz="5000">
        <a:solidFill>
          <a:srgbClr val="535353"/>
        </a:solidFill>
        <a:latin typeface="+mn-lt"/>
        <a:ea typeface="+mn-ea"/>
        <a:cs typeface="+mn-cs"/>
        <a:sym typeface="Gill Sans Light"/>
      </a:defRPr>
    </a:lvl8pPr>
    <a:lvl9pPr indent="1828800" algn="ctr" defTabSz="584200">
      <a:defRPr sz="5000">
        <a:solidFill>
          <a:srgbClr val="535353"/>
        </a:solidFill>
        <a:latin typeface="+mn-lt"/>
        <a:ea typeface="+mn-ea"/>
        <a:cs typeface="+mn-cs"/>
        <a:sym typeface="Gill Sans Light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37" roundtripDataSignature="AMtx7mg6aInRnryRPH/UzaQJ4NYBAm1wag==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B3C56590-B914-BC4E-476C-57EA7BF7DF9C}" name="Kohl, Adam R [M E]" initials="AK" userId="S::adamkohl@iastate.edu::a2ca70e4-e487-430d-8503-673fccbf9536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A7EF5C8-53AB-45EA-8948-E6734DE1AB50}" v="7" dt="2023-05-15T19:00:47.853"/>
    <p1510:client id="{A73FA04A-7E31-4EDD-8062-4EF327DC3E9B}" v="4" dt="2023-05-18T02:31:00.976"/>
  </p1510:revLst>
</p1510:revInfo>
</file>

<file path=ppt/tableStyles.xml><?xml version="1.0" encoding="utf-8"?>
<a:tblStyleLst xmlns:a="http://schemas.openxmlformats.org/drawingml/2006/main" def="{525FDDA1-F90A-46F1-8D91-EB59E053076F}">
  <a:tblStyle styleId="{525FDDA1-F90A-46F1-8D91-EB59E053076F}" styleName="Table_0">
    <a:wholeTbl>
      <a:tcTxStyle b="off" i="off">
        <a:font>
          <a:latin typeface="Gill Sans Light"/>
          <a:ea typeface="Gill Sans Light"/>
          <a:cs typeface="Gill Sans Light"/>
        </a:font>
        <a:schemeClr val="dk1"/>
      </a:tcTxStyle>
      <a:tcStyle>
        <a:tcBdr>
          <a:left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9785"/>
    <p:restoredTop sz="94739"/>
  </p:normalViewPr>
  <p:slideViewPr>
    <p:cSldViewPr snapToGrid="0">
      <p:cViewPr varScale="1">
        <p:scale>
          <a:sx n="119" d="100"/>
          <a:sy n="119" d="100"/>
        </p:scale>
        <p:origin x="216" y="24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font" Target="fonts/font5.fntdata"/><Relationship Id="rId39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42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font" Target="fonts/font4.fntdata"/><Relationship Id="rId38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41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font" Target="fonts/font3.fntdata"/><Relationship Id="rId37" Type="http://customschemas.google.com/relationships/presentationmetadata" Target="metadata"/><Relationship Id="rId40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font" Target="fonts/font2.fntdata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4" Type="http://schemas.microsoft.com/office/2018/10/relationships/authors" Target="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font" Target="fonts/font1.fntdata"/><Relationship Id="rId27" Type="http://schemas.openxmlformats.org/officeDocument/2006/relationships/font" Target="fonts/font6.fntdata"/><Relationship Id="rId43" Type="http://schemas.microsoft.com/office/2015/10/relationships/revisionInfo" Target="revisionInfo.xml"/><Relationship Id="rId8" Type="http://schemas.openxmlformats.org/officeDocument/2006/relationships/slide" Target="slides/slide4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cholas Matthews" clId="Web-{A73FA04A-7E31-4EDD-8062-4EF327DC3E9B}"/>
    <pc:docChg chg="modSld">
      <pc:chgData name="Nicholas Matthews" userId="" providerId="" clId="Web-{A73FA04A-7E31-4EDD-8062-4EF327DC3E9B}" dt="2023-05-18T02:31:00.976" v="3"/>
      <pc:docMkLst>
        <pc:docMk/>
      </pc:docMkLst>
      <pc:sldChg chg="modCm">
        <pc:chgData name="Nicholas Matthews" userId="" providerId="" clId="Web-{A73FA04A-7E31-4EDD-8062-4EF327DC3E9B}" dt="2023-05-18T02:30:52.117" v="0"/>
        <pc:sldMkLst>
          <pc:docMk/>
          <pc:sldMk cId="0" sldId="265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Nicholas Matthews" userId="" providerId="" clId="Web-{A73FA04A-7E31-4EDD-8062-4EF327DC3E9B}" dt="2023-05-18T02:30:52.117" v="0"/>
              <pc2:cmMkLst xmlns:pc2="http://schemas.microsoft.com/office/powerpoint/2019/9/main/command">
                <pc:docMk/>
                <pc:sldMk cId="0" sldId="265"/>
                <pc2:cmMk id="{6BF1EFC9-6704-044D-8C09-CFCC0530DD51}"/>
              </pc2:cmMkLst>
            </pc226:cmChg>
          </p:ext>
        </pc:extLst>
      </pc:sldChg>
      <pc:sldChg chg="mod modShow">
        <pc:chgData name="Nicholas Matthews" userId="" providerId="" clId="Web-{A73FA04A-7E31-4EDD-8062-4EF327DC3E9B}" dt="2023-05-18T02:30:55.085" v="1"/>
        <pc:sldMkLst>
          <pc:docMk/>
          <pc:sldMk cId="0" sldId="269"/>
        </pc:sldMkLst>
      </pc:sldChg>
      <pc:sldChg chg="mod modShow">
        <pc:chgData name="Nicholas Matthews" userId="" providerId="" clId="Web-{A73FA04A-7E31-4EDD-8062-4EF327DC3E9B}" dt="2023-05-18T02:30:57.304" v="2"/>
        <pc:sldMkLst>
          <pc:docMk/>
          <pc:sldMk cId="0" sldId="270"/>
        </pc:sldMkLst>
      </pc:sldChg>
      <pc:sldChg chg="mod modShow">
        <pc:chgData name="Nicholas Matthews" userId="" providerId="" clId="Web-{A73FA04A-7E31-4EDD-8062-4EF327DC3E9B}" dt="2023-05-18T02:31:00.976" v="3"/>
        <pc:sldMkLst>
          <pc:docMk/>
          <pc:sldMk cId="0" sldId="271"/>
        </pc:sldMkLst>
      </pc:sldChg>
    </pc:docChg>
  </pc:docChgLst>
  <pc:docChgLst>
    <pc:chgData name="Nicholas Matthews" clId="Web-{6A7EF5C8-53AB-45EA-8948-E6734DE1AB50}"/>
    <pc:docChg chg="modSld">
      <pc:chgData name="Nicholas Matthews" userId="" providerId="" clId="Web-{6A7EF5C8-53AB-45EA-8948-E6734DE1AB50}" dt="2023-05-15T19:00:47.853" v="6" actId="20577"/>
      <pc:docMkLst>
        <pc:docMk/>
      </pc:docMkLst>
      <pc:sldChg chg="modSp">
        <pc:chgData name="Nicholas Matthews" userId="" providerId="" clId="Web-{6A7EF5C8-53AB-45EA-8948-E6734DE1AB50}" dt="2023-05-15T19:00:47.853" v="6" actId="20577"/>
        <pc:sldMkLst>
          <pc:docMk/>
          <pc:sldMk cId="0" sldId="256"/>
        </pc:sldMkLst>
        <pc:spChg chg="mod">
          <ac:chgData name="Nicholas Matthews" userId="" providerId="" clId="Web-{6A7EF5C8-53AB-45EA-8948-E6734DE1AB50}" dt="2023-05-15T19:00:47.853" v="6" actId="20577"/>
          <ac:spMkLst>
            <pc:docMk/>
            <pc:sldMk cId="0" sldId="256"/>
            <ac:spMk id="43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" name="Google Shape;4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5" name="Google Shape;125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2" name="Google Shape;132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8" name="Google Shape;138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5" name="Google Shape;145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5" name="Google Shape;125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05227896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p2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1" name="Google Shape;231;p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p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8" name="Google Shape;238;p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60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6" name="Google Shape;46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53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68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83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90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" name="Google Shape;104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" name="Google Shape;118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>
            <a:spLocks noGrp="1"/>
          </p:cNvSpPr>
          <p:nvPr>
            <p:ph type="title"/>
          </p:nvPr>
        </p:nvSpPr>
        <p:spPr>
          <a:xfrm>
            <a:off x="1774031" y="1437680"/>
            <a:ext cx="8643938" cy="1444325"/>
          </a:xfrm>
          <a:prstGeom prst="rect">
            <a:avLst/>
          </a:prstGeom>
        </p:spPr>
        <p:txBody>
          <a:bodyPr anchor="b"/>
          <a:lstStyle>
            <a:lvl1pPr>
              <a:defRPr sz="4400"/>
            </a:lvl1pPr>
          </a:lstStyle>
          <a:p>
            <a:pPr lvl="0">
              <a:defRPr sz="1800"/>
            </a:pPr>
            <a:r>
              <a:rPr lang="en-US" sz="4400"/>
              <a:t>Click to edit Master title style</a:t>
            </a:r>
            <a:endParaRPr sz="4400"/>
          </a:p>
        </p:txBody>
      </p:sp>
      <p:sp>
        <p:nvSpPr>
          <p:cNvPr id="10" name="Shape 10"/>
          <p:cNvSpPr>
            <a:spLocks noGrp="1"/>
          </p:cNvSpPr>
          <p:nvPr>
            <p:ph type="body" idx="1"/>
          </p:nvPr>
        </p:nvSpPr>
        <p:spPr>
          <a:xfrm>
            <a:off x="1774031" y="3705820"/>
            <a:ext cx="8643938" cy="2249881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SzTx/>
              <a:buNone/>
              <a:defRPr sz="2500"/>
            </a:lvl1pPr>
            <a:lvl2pPr marL="0" indent="114300" algn="ctr">
              <a:lnSpc>
                <a:spcPct val="100000"/>
              </a:lnSpc>
              <a:spcBef>
                <a:spcPts val="0"/>
              </a:spcBef>
              <a:buSzTx/>
              <a:buNone/>
              <a:defRPr sz="2500"/>
            </a:lvl2pPr>
            <a:lvl3pPr marL="0" indent="228600" algn="ctr">
              <a:lnSpc>
                <a:spcPct val="100000"/>
              </a:lnSpc>
              <a:spcBef>
                <a:spcPts val="0"/>
              </a:spcBef>
              <a:buSzTx/>
              <a:buNone/>
              <a:defRPr sz="2500"/>
            </a:lvl3pPr>
            <a:lvl4pPr marL="0" indent="342900" algn="ctr">
              <a:lnSpc>
                <a:spcPct val="100000"/>
              </a:lnSpc>
              <a:spcBef>
                <a:spcPts val="0"/>
              </a:spcBef>
              <a:buSzTx/>
              <a:buNone/>
              <a:defRPr sz="2500"/>
            </a:lvl4pPr>
            <a:lvl5pPr marL="0" indent="457200" algn="ctr">
              <a:lnSpc>
                <a:spcPct val="100000"/>
              </a:lnSpc>
              <a:spcBef>
                <a:spcPts val="0"/>
              </a:spcBef>
              <a:buSzTx/>
              <a:buNone/>
              <a:defRPr sz="2500"/>
            </a:lvl5pPr>
          </a:lstStyle>
          <a:p>
            <a:pPr lvl="0">
              <a:defRPr sz="1800"/>
            </a:pPr>
            <a:r>
              <a:rPr lang="en-US" sz="2500"/>
              <a:t>Click to edit Master text styles</a:t>
            </a:r>
          </a:p>
          <a:p>
            <a:pPr lvl="1">
              <a:defRPr sz="1800"/>
            </a:pPr>
            <a:r>
              <a:rPr lang="en-US" sz="2500"/>
              <a:t>Second level</a:t>
            </a:r>
          </a:p>
          <a:p>
            <a:pPr lvl="2">
              <a:defRPr sz="1800"/>
            </a:pPr>
            <a:r>
              <a:rPr lang="en-US" sz="2500"/>
              <a:t>Third level</a:t>
            </a:r>
          </a:p>
          <a:p>
            <a:pPr lvl="3">
              <a:defRPr sz="1800"/>
            </a:pPr>
            <a:r>
              <a:rPr lang="en-US" sz="2500"/>
              <a:t>Fourth level</a:t>
            </a:r>
          </a:p>
          <a:p>
            <a:pPr lvl="4">
              <a:defRPr sz="1800"/>
            </a:pPr>
            <a:r>
              <a:rPr lang="en-US" sz="2500"/>
              <a:t>Fifth level</a:t>
            </a:r>
            <a:endParaRPr sz="2500"/>
          </a:p>
        </p:txBody>
      </p:sp>
    </p:spTree>
    <p:extLst>
      <p:ext uri="{BB962C8B-B14F-4D97-AF65-F5344CB8AC3E}">
        <p14:creationId xmlns:p14="http://schemas.microsoft.com/office/powerpoint/2010/main" val="431150504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lang="en-US" sz="3900"/>
              <a:t>Click to edit Master title style</a:t>
            </a:r>
            <a:endParaRPr sz="3900"/>
          </a:p>
        </p:txBody>
      </p:sp>
      <p:sp>
        <p:nvSpPr>
          <p:cNvPr id="13" name="Shape 13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2pPr marL="622576" indent="-362226">
              <a:buChar char="-"/>
              <a:defRPr sz="2500"/>
            </a:lvl2pPr>
            <a:lvl3pPr marL="803689" indent="-282989">
              <a:buChar char="-"/>
              <a:defRPr sz="2500"/>
            </a:lvl3pPr>
            <a:lvl4pPr marL="1064039" indent="-282989">
              <a:buChar char="-"/>
              <a:defRPr sz="2500"/>
            </a:lvl4pPr>
            <a:lvl5pPr marL="1324389" indent="-282989">
              <a:buChar char="-"/>
              <a:defRPr sz="2500"/>
            </a:lvl5pPr>
          </a:lstStyle>
          <a:p>
            <a:pPr lvl="0">
              <a:defRPr sz="1800"/>
            </a:pPr>
            <a:r>
              <a:rPr lang="en-US" sz="3200"/>
              <a:t>Click to edit Master text styles</a:t>
            </a:r>
          </a:p>
          <a:p>
            <a:pPr lvl="1">
              <a:defRPr sz="1800"/>
            </a:pPr>
            <a:r>
              <a:rPr lang="en-US" sz="3200"/>
              <a:t>Second level</a:t>
            </a:r>
          </a:p>
          <a:p>
            <a:pPr lvl="2">
              <a:defRPr sz="1800"/>
            </a:pPr>
            <a:r>
              <a:rPr lang="en-US" sz="3200"/>
              <a:t>Third level</a:t>
            </a:r>
          </a:p>
          <a:p>
            <a:pPr lvl="3">
              <a:defRPr sz="1800"/>
            </a:pPr>
            <a:r>
              <a:rPr lang="en-US" sz="3200"/>
              <a:t>Fourth level</a:t>
            </a:r>
          </a:p>
          <a:p>
            <a:pPr lvl="4">
              <a:defRPr sz="1800"/>
            </a:pPr>
            <a:r>
              <a:rPr lang="en-US" sz="3200"/>
              <a:t>Fifth level</a:t>
            </a:r>
            <a:endParaRPr sz="250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3683157-AE3E-2CDB-B2AC-C2A16BECDA3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fld id="{7AA20076-C350-F047-9E51-6A75B8EF08C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2255084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7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rmAutofit/>
          </a:bodyPr>
          <a:lstStyle>
            <a:lvl1pPr lvl="0" algn="ctr">
              <a:lnSpc>
                <a:spcPct val="120000"/>
              </a:lnSpc>
              <a:spcBef>
                <a:spcPts val="2266"/>
              </a:spcBef>
              <a:spcAft>
                <a:spcPts val="0"/>
              </a:spcAft>
              <a:buSzPts val="1400"/>
              <a:buNone/>
              <a:defRPr sz="5912"/>
            </a:lvl1pPr>
            <a:lvl2pPr lvl="1" algn="ctr">
              <a:lnSpc>
                <a:spcPct val="120000"/>
              </a:lnSpc>
              <a:spcBef>
                <a:spcPts val="2266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20000"/>
              </a:lnSpc>
              <a:spcBef>
                <a:spcPts val="2266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20000"/>
              </a:lnSpc>
              <a:spcBef>
                <a:spcPts val="2266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20000"/>
              </a:lnSpc>
              <a:spcBef>
                <a:spcPts val="2266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20000"/>
              </a:lnSpc>
              <a:spcBef>
                <a:spcPts val="2266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20000"/>
              </a:lnSpc>
              <a:spcBef>
                <a:spcPts val="2266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20000"/>
              </a:lnSpc>
              <a:spcBef>
                <a:spcPts val="2266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20000"/>
              </a:lnSpc>
              <a:spcBef>
                <a:spcPts val="2266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27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lvl="0" algn="ctr">
              <a:lnSpc>
                <a:spcPct val="120000"/>
              </a:lnSpc>
              <a:spcBef>
                <a:spcPts val="2266"/>
              </a:spcBef>
              <a:spcAft>
                <a:spcPts val="0"/>
              </a:spcAft>
              <a:buSzPts val="1939"/>
              <a:buFont typeface="Gill Sans"/>
              <a:buNone/>
              <a:defRPr sz="2365"/>
            </a:lvl1pPr>
            <a:lvl2pPr lvl="1" algn="ctr">
              <a:lnSpc>
                <a:spcPct val="120000"/>
              </a:lnSpc>
              <a:spcBef>
                <a:spcPts val="2266"/>
              </a:spcBef>
              <a:spcAft>
                <a:spcPts val="0"/>
              </a:spcAft>
              <a:buSzPts val="1616"/>
              <a:buFont typeface="Gill Sans"/>
              <a:buNone/>
              <a:defRPr sz="1970"/>
            </a:lvl2pPr>
            <a:lvl3pPr lvl="2" algn="ctr">
              <a:lnSpc>
                <a:spcPct val="120000"/>
              </a:lnSpc>
              <a:spcBef>
                <a:spcPts val="2266"/>
              </a:spcBef>
              <a:spcAft>
                <a:spcPts val="0"/>
              </a:spcAft>
              <a:buSzPts val="1455"/>
              <a:buFont typeface="Gill Sans"/>
              <a:buNone/>
              <a:defRPr sz="1774"/>
            </a:lvl3pPr>
            <a:lvl4pPr lvl="3" algn="ctr">
              <a:lnSpc>
                <a:spcPct val="120000"/>
              </a:lnSpc>
              <a:spcBef>
                <a:spcPts val="2266"/>
              </a:spcBef>
              <a:spcAft>
                <a:spcPts val="0"/>
              </a:spcAft>
              <a:buSzPts val="1293"/>
              <a:buFont typeface="Gill Sans"/>
              <a:buNone/>
              <a:defRPr sz="1577"/>
            </a:lvl4pPr>
            <a:lvl5pPr lvl="4" algn="ctr">
              <a:lnSpc>
                <a:spcPct val="120000"/>
              </a:lnSpc>
              <a:spcBef>
                <a:spcPts val="2266"/>
              </a:spcBef>
              <a:spcAft>
                <a:spcPts val="0"/>
              </a:spcAft>
              <a:buSzPts val="1293"/>
              <a:buFont typeface="Gill Sans"/>
              <a:buNone/>
              <a:defRPr sz="1577"/>
            </a:lvl5pPr>
            <a:lvl6pPr lvl="5" algn="ctr">
              <a:lnSpc>
                <a:spcPct val="120000"/>
              </a:lnSpc>
              <a:spcBef>
                <a:spcPts val="2266"/>
              </a:spcBef>
              <a:spcAft>
                <a:spcPts val="0"/>
              </a:spcAft>
              <a:buSzPts val="1293"/>
              <a:buFont typeface="Gill Sans"/>
              <a:buNone/>
              <a:defRPr sz="1577"/>
            </a:lvl6pPr>
            <a:lvl7pPr lvl="6" algn="ctr">
              <a:lnSpc>
                <a:spcPct val="120000"/>
              </a:lnSpc>
              <a:spcBef>
                <a:spcPts val="2266"/>
              </a:spcBef>
              <a:spcAft>
                <a:spcPts val="0"/>
              </a:spcAft>
              <a:buSzPts val="1293"/>
              <a:buFont typeface="Gill Sans"/>
              <a:buNone/>
              <a:defRPr sz="1577"/>
            </a:lvl7pPr>
            <a:lvl8pPr lvl="7" algn="ctr">
              <a:lnSpc>
                <a:spcPct val="120000"/>
              </a:lnSpc>
              <a:spcBef>
                <a:spcPts val="2266"/>
              </a:spcBef>
              <a:spcAft>
                <a:spcPts val="0"/>
              </a:spcAft>
              <a:buSzPts val="1293"/>
              <a:buFont typeface="Gill Sans"/>
              <a:buNone/>
              <a:defRPr sz="1577"/>
            </a:lvl8pPr>
            <a:lvl9pPr lvl="8" algn="ctr">
              <a:lnSpc>
                <a:spcPct val="120000"/>
              </a:lnSpc>
              <a:spcBef>
                <a:spcPts val="2266"/>
              </a:spcBef>
              <a:spcAft>
                <a:spcPts val="0"/>
              </a:spcAft>
              <a:buSzPts val="1293"/>
              <a:buFont typeface="Gill Sans"/>
              <a:buNone/>
              <a:defRPr sz="1577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7994885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29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rmAutofit/>
          </a:bodyPr>
          <a:lstStyle>
            <a:lvl1pPr lvl="0" algn="ctr">
              <a:lnSpc>
                <a:spcPct val="120000"/>
              </a:lnSpc>
              <a:spcBef>
                <a:spcPts val="2266"/>
              </a:spcBef>
              <a:spcAft>
                <a:spcPts val="0"/>
              </a:spcAft>
              <a:buSzPts val="1400"/>
              <a:buNone/>
              <a:defRPr sz="6000"/>
            </a:lvl1pPr>
            <a:lvl2pPr lvl="1" algn="ctr">
              <a:lnSpc>
                <a:spcPct val="120000"/>
              </a:lnSpc>
              <a:spcBef>
                <a:spcPts val="2266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20000"/>
              </a:lnSpc>
              <a:spcBef>
                <a:spcPts val="2266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20000"/>
              </a:lnSpc>
              <a:spcBef>
                <a:spcPts val="2266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20000"/>
              </a:lnSpc>
              <a:spcBef>
                <a:spcPts val="2266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20000"/>
              </a:lnSpc>
              <a:spcBef>
                <a:spcPts val="2266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20000"/>
              </a:lnSpc>
              <a:spcBef>
                <a:spcPts val="2266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20000"/>
              </a:lnSpc>
              <a:spcBef>
                <a:spcPts val="2266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20000"/>
              </a:lnSpc>
              <a:spcBef>
                <a:spcPts val="2266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9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lnSpc>
                <a:spcPct val="120000"/>
              </a:lnSpc>
              <a:spcBef>
                <a:spcPts val="2266"/>
              </a:spcBef>
              <a:spcAft>
                <a:spcPts val="0"/>
              </a:spcAft>
              <a:buClr>
                <a:srgbClr val="292929"/>
              </a:buClr>
              <a:buSzPts val="1968"/>
              <a:buFont typeface="Gill Sans"/>
              <a:buNone/>
              <a:defRPr sz="2400">
                <a:solidFill>
                  <a:srgbClr val="292929"/>
                </a:solidFill>
              </a:defRPr>
            </a:lvl1pPr>
            <a:lvl2pPr marL="914400" lvl="1" indent="-228600" algn="l">
              <a:lnSpc>
                <a:spcPct val="120000"/>
              </a:lnSpc>
              <a:spcBef>
                <a:spcPts val="2266"/>
              </a:spcBef>
              <a:spcAft>
                <a:spcPts val="0"/>
              </a:spcAft>
              <a:buClr>
                <a:srgbClr val="979797"/>
              </a:buClr>
              <a:buSzPts val="1640"/>
              <a:buFont typeface="Gill Sans"/>
              <a:buNone/>
              <a:defRPr sz="2000">
                <a:solidFill>
                  <a:srgbClr val="979797"/>
                </a:solidFill>
              </a:defRPr>
            </a:lvl2pPr>
            <a:lvl3pPr marL="1371600" lvl="2" indent="-228600" algn="l">
              <a:lnSpc>
                <a:spcPct val="120000"/>
              </a:lnSpc>
              <a:spcBef>
                <a:spcPts val="2266"/>
              </a:spcBef>
              <a:spcAft>
                <a:spcPts val="0"/>
              </a:spcAft>
              <a:buClr>
                <a:srgbClr val="979797"/>
              </a:buClr>
              <a:buSzPts val="1476"/>
              <a:buFont typeface="Gill Sans"/>
              <a:buNone/>
              <a:defRPr sz="1800">
                <a:solidFill>
                  <a:srgbClr val="979797"/>
                </a:solidFill>
              </a:defRPr>
            </a:lvl3pPr>
            <a:lvl4pPr marL="1828800" lvl="3" indent="-228600" algn="l">
              <a:lnSpc>
                <a:spcPct val="120000"/>
              </a:lnSpc>
              <a:spcBef>
                <a:spcPts val="2266"/>
              </a:spcBef>
              <a:spcAft>
                <a:spcPts val="0"/>
              </a:spcAft>
              <a:buClr>
                <a:srgbClr val="979797"/>
              </a:buClr>
              <a:buSzPts val="1312"/>
              <a:buFont typeface="Gill Sans"/>
              <a:buNone/>
              <a:defRPr sz="1600">
                <a:solidFill>
                  <a:srgbClr val="979797"/>
                </a:solidFill>
              </a:defRPr>
            </a:lvl4pPr>
            <a:lvl5pPr marL="2286000" lvl="4" indent="-228600" algn="l">
              <a:lnSpc>
                <a:spcPct val="120000"/>
              </a:lnSpc>
              <a:spcBef>
                <a:spcPts val="2266"/>
              </a:spcBef>
              <a:spcAft>
                <a:spcPts val="0"/>
              </a:spcAft>
              <a:buClr>
                <a:srgbClr val="979797"/>
              </a:buClr>
              <a:buSzPts val="1312"/>
              <a:buFont typeface="Gill Sans"/>
              <a:buNone/>
              <a:defRPr sz="1600">
                <a:solidFill>
                  <a:srgbClr val="979797"/>
                </a:solidFill>
              </a:defRPr>
            </a:lvl5pPr>
            <a:lvl6pPr marL="2743200" lvl="5" indent="-228600" algn="l">
              <a:lnSpc>
                <a:spcPct val="120000"/>
              </a:lnSpc>
              <a:spcBef>
                <a:spcPts val="2266"/>
              </a:spcBef>
              <a:spcAft>
                <a:spcPts val="0"/>
              </a:spcAft>
              <a:buClr>
                <a:srgbClr val="979797"/>
              </a:buClr>
              <a:buSzPts val="1312"/>
              <a:buFont typeface="Gill Sans"/>
              <a:buNone/>
              <a:defRPr sz="1600">
                <a:solidFill>
                  <a:srgbClr val="979797"/>
                </a:solidFill>
              </a:defRPr>
            </a:lvl6pPr>
            <a:lvl7pPr marL="3200400" lvl="6" indent="-228600" algn="l">
              <a:lnSpc>
                <a:spcPct val="120000"/>
              </a:lnSpc>
              <a:spcBef>
                <a:spcPts val="2266"/>
              </a:spcBef>
              <a:spcAft>
                <a:spcPts val="0"/>
              </a:spcAft>
              <a:buClr>
                <a:srgbClr val="979797"/>
              </a:buClr>
              <a:buSzPts val="1312"/>
              <a:buFont typeface="Gill Sans"/>
              <a:buNone/>
              <a:defRPr sz="1600">
                <a:solidFill>
                  <a:srgbClr val="979797"/>
                </a:solidFill>
              </a:defRPr>
            </a:lvl7pPr>
            <a:lvl8pPr marL="3657600" lvl="7" indent="-228600" algn="l">
              <a:lnSpc>
                <a:spcPct val="120000"/>
              </a:lnSpc>
              <a:spcBef>
                <a:spcPts val="2266"/>
              </a:spcBef>
              <a:spcAft>
                <a:spcPts val="0"/>
              </a:spcAft>
              <a:buClr>
                <a:srgbClr val="979797"/>
              </a:buClr>
              <a:buSzPts val="1312"/>
              <a:buFont typeface="Gill Sans"/>
              <a:buNone/>
              <a:defRPr sz="1600">
                <a:solidFill>
                  <a:srgbClr val="979797"/>
                </a:solidFill>
              </a:defRPr>
            </a:lvl8pPr>
            <a:lvl9pPr marL="4114800" lvl="8" indent="-228600" algn="l">
              <a:lnSpc>
                <a:spcPct val="120000"/>
              </a:lnSpc>
              <a:spcBef>
                <a:spcPts val="2266"/>
              </a:spcBef>
              <a:spcAft>
                <a:spcPts val="0"/>
              </a:spcAft>
              <a:buClr>
                <a:srgbClr val="979797"/>
              </a:buClr>
              <a:buSzPts val="1312"/>
              <a:buFont typeface="Gill Sans"/>
              <a:buNone/>
              <a:defRPr sz="1600">
                <a:solidFill>
                  <a:srgbClr val="979797"/>
                </a:solidFill>
              </a:defRPr>
            </a:lvl9pPr>
          </a:lstStyle>
          <a:p>
            <a:endParaRPr/>
          </a:p>
        </p:txBody>
      </p:sp>
      <p:sp>
        <p:nvSpPr>
          <p:cNvPr id="21" name="Google Shape;21;p29"/>
          <p:cNvSpPr txBox="1">
            <a:spLocks noGrp="1"/>
          </p:cNvSpPr>
          <p:nvPr>
            <p:ph type="dt" idx="10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endParaRPr/>
          </a:p>
        </p:txBody>
      </p:sp>
      <p:sp>
        <p:nvSpPr>
          <p:cNvPr id="22" name="Google Shape;22;p29"/>
          <p:cNvSpPr txBox="1">
            <a:spLocks noGrp="1"/>
          </p:cNvSpPr>
          <p:nvPr>
            <p:ph type="ftr" idx="11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endParaRPr/>
          </a:p>
        </p:txBody>
      </p:sp>
      <p:sp>
        <p:nvSpPr>
          <p:cNvPr id="23" name="Google Shape;23;p29"/>
          <p:cNvSpPr txBox="1">
            <a:spLocks noGrp="1"/>
          </p:cNvSpPr>
          <p:nvPr>
            <p:ph type="sldNum" idx="12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0" marR="0" lvl="1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L="0" marR="0" lvl="2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L="0" marR="0" lvl="3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L="0" marR="0" lvl="4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L="0" marR="0" lvl="5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L="0" marR="0" lvl="6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L="0" marR="0" lvl="7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L="0" marR="0" lvl="8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82331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6">
            <a:alphaModFix amt="20000"/>
            <a:lum/>
          </a:blip>
          <a:srcRect/>
          <a:stretch>
            <a:fillRect t="-39000" b="-3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/>
          </p:cNvSpPr>
          <p:nvPr>
            <p:ph type="title"/>
          </p:nvPr>
        </p:nvSpPr>
        <p:spPr>
          <a:xfrm>
            <a:off x="70301" y="-214896"/>
            <a:ext cx="12051399" cy="1714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/>
          <a:p>
            <a:pPr lvl="0">
              <a:defRPr sz="1800"/>
            </a:pPr>
            <a:r>
              <a:rPr sz="3900"/>
              <a:t>Title Text</a:t>
            </a:r>
          </a:p>
        </p:txBody>
      </p:sp>
      <p:sp>
        <p:nvSpPr>
          <p:cNvPr id="4" name="Shape 4"/>
          <p:cNvSpPr>
            <a:spLocks noGrp="1"/>
          </p:cNvSpPr>
          <p:nvPr>
            <p:ph type="body" idx="1"/>
          </p:nvPr>
        </p:nvSpPr>
        <p:spPr>
          <a:xfrm>
            <a:off x="598203" y="1461912"/>
            <a:ext cx="10995596" cy="48238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>
            <a:lvl2pPr marL="1245152" indent="-724452">
              <a:buChar char="-"/>
              <a:defRPr sz="5000"/>
            </a:lvl2pPr>
            <a:lvl3pPr marL="1607378" indent="-565978">
              <a:buChar char="-"/>
              <a:defRPr sz="5000"/>
            </a:lvl3pPr>
            <a:lvl4pPr marL="2128078" indent="-565978">
              <a:buChar char="-"/>
              <a:defRPr sz="5000"/>
            </a:lvl4pPr>
            <a:lvl5pPr marL="2648778" indent="-565978">
              <a:buChar char="-"/>
              <a:defRPr sz="5000"/>
            </a:lvl5pPr>
          </a:lstStyle>
          <a:p>
            <a:pPr lvl="0">
              <a:defRPr sz="1800"/>
            </a:pPr>
            <a:r>
              <a:rPr sz="3200" dirty="0"/>
              <a:t>Body Level One</a:t>
            </a:r>
          </a:p>
          <a:p>
            <a:pPr lvl="1">
              <a:defRPr sz="1800"/>
            </a:pPr>
            <a:r>
              <a:rPr sz="2500" dirty="0"/>
              <a:t>Body Level Two</a:t>
            </a:r>
          </a:p>
          <a:p>
            <a:pPr lvl="2">
              <a:defRPr sz="1800"/>
            </a:pPr>
            <a:r>
              <a:rPr sz="2500" dirty="0"/>
              <a:t>Body Level Three</a:t>
            </a:r>
          </a:p>
          <a:p>
            <a:pPr lvl="3">
              <a:defRPr sz="1800"/>
            </a:pPr>
            <a:r>
              <a:rPr sz="2500" dirty="0"/>
              <a:t>Body Level Four</a:t>
            </a:r>
          </a:p>
          <a:p>
            <a:pPr lvl="4">
              <a:defRPr sz="1800"/>
            </a:pPr>
            <a:r>
              <a:rPr sz="2500" dirty="0"/>
              <a:t>Body Level Five</a:t>
            </a:r>
          </a:p>
        </p:txBody>
      </p:sp>
      <p:pic>
        <p:nvPicPr>
          <p:cNvPr id="8" name="Picture 7" descr="Text&#10;&#10;Description automatically generated with low confidence">
            <a:extLst>
              <a:ext uri="{FF2B5EF4-FFF2-40B4-BE49-F238E27FC236}">
                <a16:creationId xmlns:a16="http://schemas.microsoft.com/office/drawing/2014/main" id="{7E14EE59-F738-CD09-85CC-A43F51134F8F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44969"/>
            <a:ext cx="3465871" cy="740373"/>
          </a:xfrm>
          <a:prstGeom prst="rect">
            <a:avLst/>
          </a:prstGeom>
        </p:spPr>
      </p:pic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64E5DC7-B105-8449-BA5D-5CD912BD617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baseline="0">
                <a:solidFill>
                  <a:srgbClr val="000000"/>
                </a:solidFill>
              </a:defRPr>
            </a:lvl1pPr>
          </a:lstStyle>
          <a:p>
            <a:fld id="{D8F6699A-7D2A-A446-B60A-523EF45D6DD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5128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  <p:sldLayoutId id="2147483659" r:id="rId4"/>
  </p:sldLayoutIdLst>
  <p:transition spd="med"/>
  <p:hf hdr="0" ftr="0" dt="0"/>
  <p:txStyles>
    <p:titleStyle>
      <a:lvl1pPr algn="ctr" defTabSz="292100" eaLnBrk="1" hangingPunct="1">
        <a:lnSpc>
          <a:spcPct val="120000"/>
        </a:lnSpc>
        <a:spcBef>
          <a:spcPts val="2300"/>
        </a:spcBef>
        <a:defRPr sz="3900">
          <a:latin typeface="Gill Sans SemiBold"/>
          <a:ea typeface="Gill Sans SemiBold"/>
          <a:cs typeface="Gill Sans SemiBold"/>
          <a:sym typeface="Gill Sans SemiBold"/>
        </a:defRPr>
      </a:lvl1pPr>
      <a:lvl2pPr indent="114300" algn="ctr" defTabSz="292100" eaLnBrk="1" hangingPunct="1">
        <a:lnSpc>
          <a:spcPct val="120000"/>
        </a:lnSpc>
        <a:spcBef>
          <a:spcPts val="2300"/>
        </a:spcBef>
        <a:defRPr sz="3900">
          <a:latin typeface="Gill Sans SemiBold"/>
          <a:ea typeface="Gill Sans SemiBold"/>
          <a:cs typeface="Gill Sans SemiBold"/>
          <a:sym typeface="Gill Sans SemiBold"/>
        </a:defRPr>
      </a:lvl2pPr>
      <a:lvl3pPr indent="228600" algn="ctr" defTabSz="292100" eaLnBrk="1" hangingPunct="1">
        <a:lnSpc>
          <a:spcPct val="120000"/>
        </a:lnSpc>
        <a:spcBef>
          <a:spcPts val="2300"/>
        </a:spcBef>
        <a:defRPr sz="3900">
          <a:latin typeface="Gill Sans SemiBold"/>
          <a:ea typeface="Gill Sans SemiBold"/>
          <a:cs typeface="Gill Sans SemiBold"/>
          <a:sym typeface="Gill Sans SemiBold"/>
        </a:defRPr>
      </a:lvl3pPr>
      <a:lvl4pPr indent="342900" algn="ctr" defTabSz="292100" eaLnBrk="1" hangingPunct="1">
        <a:lnSpc>
          <a:spcPct val="120000"/>
        </a:lnSpc>
        <a:spcBef>
          <a:spcPts val="2300"/>
        </a:spcBef>
        <a:defRPr sz="3900">
          <a:latin typeface="Gill Sans SemiBold"/>
          <a:ea typeface="Gill Sans SemiBold"/>
          <a:cs typeface="Gill Sans SemiBold"/>
          <a:sym typeface="Gill Sans SemiBold"/>
        </a:defRPr>
      </a:lvl4pPr>
      <a:lvl5pPr indent="457200" algn="ctr" defTabSz="292100" eaLnBrk="1" hangingPunct="1">
        <a:lnSpc>
          <a:spcPct val="120000"/>
        </a:lnSpc>
        <a:spcBef>
          <a:spcPts val="2300"/>
        </a:spcBef>
        <a:defRPr sz="3900">
          <a:latin typeface="Gill Sans SemiBold"/>
          <a:ea typeface="Gill Sans SemiBold"/>
          <a:cs typeface="Gill Sans SemiBold"/>
          <a:sym typeface="Gill Sans SemiBold"/>
        </a:defRPr>
      </a:lvl5pPr>
      <a:lvl6pPr indent="571500" algn="ctr" defTabSz="292100" eaLnBrk="1" hangingPunct="1">
        <a:lnSpc>
          <a:spcPct val="120000"/>
        </a:lnSpc>
        <a:spcBef>
          <a:spcPts val="2300"/>
        </a:spcBef>
        <a:defRPr sz="3900">
          <a:latin typeface="Gill Sans SemiBold"/>
          <a:ea typeface="Gill Sans SemiBold"/>
          <a:cs typeface="Gill Sans SemiBold"/>
          <a:sym typeface="Gill Sans SemiBold"/>
        </a:defRPr>
      </a:lvl6pPr>
      <a:lvl7pPr indent="685800" algn="ctr" defTabSz="292100" eaLnBrk="1" hangingPunct="1">
        <a:lnSpc>
          <a:spcPct val="120000"/>
        </a:lnSpc>
        <a:spcBef>
          <a:spcPts val="2300"/>
        </a:spcBef>
        <a:defRPr sz="3900">
          <a:latin typeface="Gill Sans SemiBold"/>
          <a:ea typeface="Gill Sans SemiBold"/>
          <a:cs typeface="Gill Sans SemiBold"/>
          <a:sym typeface="Gill Sans SemiBold"/>
        </a:defRPr>
      </a:lvl7pPr>
      <a:lvl8pPr indent="800100" algn="ctr" defTabSz="292100" eaLnBrk="1" hangingPunct="1">
        <a:lnSpc>
          <a:spcPct val="120000"/>
        </a:lnSpc>
        <a:spcBef>
          <a:spcPts val="2300"/>
        </a:spcBef>
        <a:defRPr sz="3900">
          <a:latin typeface="Gill Sans SemiBold"/>
          <a:ea typeface="Gill Sans SemiBold"/>
          <a:cs typeface="Gill Sans SemiBold"/>
          <a:sym typeface="Gill Sans SemiBold"/>
        </a:defRPr>
      </a:lvl8pPr>
      <a:lvl9pPr indent="914400" algn="ctr" defTabSz="292100" eaLnBrk="1" hangingPunct="1">
        <a:lnSpc>
          <a:spcPct val="120000"/>
        </a:lnSpc>
        <a:spcBef>
          <a:spcPts val="2300"/>
        </a:spcBef>
        <a:defRPr sz="3900">
          <a:latin typeface="Gill Sans SemiBold"/>
          <a:ea typeface="Gill Sans SemiBold"/>
          <a:cs typeface="Gill Sans SemiBold"/>
          <a:sym typeface="Gill Sans SemiBold"/>
        </a:defRPr>
      </a:lvl9pPr>
    </p:titleStyle>
    <p:bodyStyle>
      <a:lvl1pPr marL="362226" indent="-362226" defTabSz="292100" eaLnBrk="1" hangingPunct="1">
        <a:lnSpc>
          <a:spcPct val="120000"/>
        </a:lnSpc>
        <a:spcBef>
          <a:spcPts val="2300"/>
        </a:spcBef>
        <a:buSzPct val="82000"/>
        <a:buChar char="๏"/>
        <a:defRPr sz="3200">
          <a:latin typeface="+mn-lt"/>
          <a:ea typeface="+mn-ea"/>
          <a:cs typeface="+mn-cs"/>
          <a:sym typeface="Gill Sans Light"/>
        </a:defRPr>
      </a:lvl1pPr>
      <a:lvl2pPr marL="622576" indent="-362226" defTabSz="292100" eaLnBrk="1" hangingPunct="1">
        <a:lnSpc>
          <a:spcPct val="120000"/>
        </a:lnSpc>
        <a:spcBef>
          <a:spcPts val="2300"/>
        </a:spcBef>
        <a:buSzPct val="82000"/>
        <a:buChar char="๏"/>
        <a:defRPr sz="3200">
          <a:latin typeface="+mn-lt"/>
          <a:ea typeface="+mn-ea"/>
          <a:cs typeface="+mn-cs"/>
          <a:sym typeface="Gill Sans Light"/>
        </a:defRPr>
      </a:lvl2pPr>
      <a:lvl3pPr marL="882926" indent="-362226" defTabSz="292100" eaLnBrk="1" hangingPunct="1">
        <a:lnSpc>
          <a:spcPct val="120000"/>
        </a:lnSpc>
        <a:spcBef>
          <a:spcPts val="2300"/>
        </a:spcBef>
        <a:buSzPct val="82000"/>
        <a:buChar char="๏"/>
        <a:defRPr sz="3200">
          <a:latin typeface="+mn-lt"/>
          <a:ea typeface="+mn-ea"/>
          <a:cs typeface="+mn-cs"/>
          <a:sym typeface="Gill Sans Light"/>
        </a:defRPr>
      </a:lvl3pPr>
      <a:lvl4pPr marL="1143276" indent="-362226" defTabSz="292100" eaLnBrk="1" hangingPunct="1">
        <a:lnSpc>
          <a:spcPct val="120000"/>
        </a:lnSpc>
        <a:spcBef>
          <a:spcPts val="2300"/>
        </a:spcBef>
        <a:buSzPct val="82000"/>
        <a:buChar char="๏"/>
        <a:defRPr sz="3200">
          <a:latin typeface="+mn-lt"/>
          <a:ea typeface="+mn-ea"/>
          <a:cs typeface="+mn-cs"/>
          <a:sym typeface="Gill Sans Light"/>
        </a:defRPr>
      </a:lvl4pPr>
      <a:lvl5pPr marL="1403626" indent="-362226" defTabSz="292100" eaLnBrk="1" hangingPunct="1">
        <a:lnSpc>
          <a:spcPct val="120000"/>
        </a:lnSpc>
        <a:spcBef>
          <a:spcPts val="2300"/>
        </a:spcBef>
        <a:buSzPct val="82000"/>
        <a:buChar char="๏"/>
        <a:defRPr sz="3200">
          <a:latin typeface="+mn-lt"/>
          <a:ea typeface="+mn-ea"/>
          <a:cs typeface="+mn-cs"/>
          <a:sym typeface="Gill Sans Light"/>
        </a:defRPr>
      </a:lvl5pPr>
      <a:lvl6pPr marL="1663976" indent="-362226" defTabSz="292100" eaLnBrk="1" hangingPunct="1">
        <a:lnSpc>
          <a:spcPct val="120000"/>
        </a:lnSpc>
        <a:spcBef>
          <a:spcPts val="2300"/>
        </a:spcBef>
        <a:buSzPct val="82000"/>
        <a:buChar char="•"/>
        <a:defRPr sz="3200">
          <a:latin typeface="+mn-lt"/>
          <a:ea typeface="+mn-ea"/>
          <a:cs typeface="+mn-cs"/>
          <a:sym typeface="Gill Sans Light"/>
        </a:defRPr>
      </a:lvl6pPr>
      <a:lvl7pPr marL="1924326" indent="-362226" defTabSz="292100" eaLnBrk="1" hangingPunct="1">
        <a:lnSpc>
          <a:spcPct val="120000"/>
        </a:lnSpc>
        <a:spcBef>
          <a:spcPts val="2300"/>
        </a:spcBef>
        <a:buSzPct val="82000"/>
        <a:buChar char="•"/>
        <a:defRPr sz="3200">
          <a:latin typeface="+mn-lt"/>
          <a:ea typeface="+mn-ea"/>
          <a:cs typeface="+mn-cs"/>
          <a:sym typeface="Gill Sans Light"/>
        </a:defRPr>
      </a:lvl7pPr>
      <a:lvl8pPr marL="2184676" indent="-362226" defTabSz="292100" eaLnBrk="1" hangingPunct="1">
        <a:lnSpc>
          <a:spcPct val="120000"/>
        </a:lnSpc>
        <a:spcBef>
          <a:spcPts val="2300"/>
        </a:spcBef>
        <a:buSzPct val="82000"/>
        <a:buChar char="•"/>
        <a:defRPr sz="3200">
          <a:latin typeface="+mn-lt"/>
          <a:ea typeface="+mn-ea"/>
          <a:cs typeface="+mn-cs"/>
          <a:sym typeface="Gill Sans Light"/>
        </a:defRPr>
      </a:lvl8pPr>
      <a:lvl9pPr marL="2445026" indent="-362226" defTabSz="292100" eaLnBrk="1" hangingPunct="1">
        <a:lnSpc>
          <a:spcPct val="120000"/>
        </a:lnSpc>
        <a:spcBef>
          <a:spcPts val="2300"/>
        </a:spcBef>
        <a:buSzPct val="82000"/>
        <a:buChar char="•"/>
        <a:defRPr sz="3200">
          <a:latin typeface="+mn-lt"/>
          <a:ea typeface="+mn-ea"/>
          <a:cs typeface="+mn-cs"/>
          <a:sym typeface="Gill Sans Light"/>
        </a:defRPr>
      </a:lvl9pPr>
    </p:bodyStyle>
    <p:otherStyle>
      <a:lvl1pPr algn="ctr" defTabSz="292100" eaLnBrk="1" hangingPunct="1">
        <a:defRPr sz="1200">
          <a:solidFill>
            <a:schemeClr val="tx1"/>
          </a:solidFill>
          <a:latin typeface="+mn-lt"/>
          <a:ea typeface="+mn-ea"/>
          <a:cs typeface="+mn-cs"/>
          <a:sym typeface="Gill Sans Light"/>
        </a:defRPr>
      </a:lvl1pPr>
      <a:lvl2pPr indent="114300" algn="ctr" defTabSz="292100" eaLnBrk="1" hangingPunct="1">
        <a:defRPr sz="1200">
          <a:solidFill>
            <a:schemeClr val="tx1"/>
          </a:solidFill>
          <a:latin typeface="+mn-lt"/>
          <a:ea typeface="+mn-ea"/>
          <a:cs typeface="+mn-cs"/>
          <a:sym typeface="Gill Sans Light"/>
        </a:defRPr>
      </a:lvl2pPr>
      <a:lvl3pPr indent="228600" algn="ctr" defTabSz="292100" eaLnBrk="1" hangingPunct="1">
        <a:defRPr sz="1200">
          <a:solidFill>
            <a:schemeClr val="tx1"/>
          </a:solidFill>
          <a:latin typeface="+mn-lt"/>
          <a:ea typeface="+mn-ea"/>
          <a:cs typeface="+mn-cs"/>
          <a:sym typeface="Gill Sans Light"/>
        </a:defRPr>
      </a:lvl3pPr>
      <a:lvl4pPr indent="342900" algn="ctr" defTabSz="292100" eaLnBrk="1" hangingPunct="1">
        <a:defRPr sz="1200">
          <a:solidFill>
            <a:schemeClr val="tx1"/>
          </a:solidFill>
          <a:latin typeface="+mn-lt"/>
          <a:ea typeface="+mn-ea"/>
          <a:cs typeface="+mn-cs"/>
          <a:sym typeface="Gill Sans Light"/>
        </a:defRPr>
      </a:lvl4pPr>
      <a:lvl5pPr indent="457200" algn="ctr" defTabSz="292100" eaLnBrk="1" hangingPunct="1">
        <a:defRPr sz="1200">
          <a:solidFill>
            <a:schemeClr val="tx1"/>
          </a:solidFill>
          <a:latin typeface="+mn-lt"/>
          <a:ea typeface="+mn-ea"/>
          <a:cs typeface="+mn-cs"/>
          <a:sym typeface="Gill Sans Light"/>
        </a:defRPr>
      </a:lvl5pPr>
      <a:lvl6pPr indent="571500" algn="ctr" defTabSz="292100" eaLnBrk="1" hangingPunct="1">
        <a:defRPr sz="1200">
          <a:solidFill>
            <a:schemeClr val="tx1"/>
          </a:solidFill>
          <a:latin typeface="+mn-lt"/>
          <a:ea typeface="+mn-ea"/>
          <a:cs typeface="+mn-cs"/>
          <a:sym typeface="Gill Sans Light"/>
        </a:defRPr>
      </a:lvl6pPr>
      <a:lvl7pPr indent="685800" algn="ctr" defTabSz="292100" eaLnBrk="1" hangingPunct="1">
        <a:defRPr sz="1200">
          <a:solidFill>
            <a:schemeClr val="tx1"/>
          </a:solidFill>
          <a:latin typeface="+mn-lt"/>
          <a:ea typeface="+mn-ea"/>
          <a:cs typeface="+mn-cs"/>
          <a:sym typeface="Gill Sans Light"/>
        </a:defRPr>
      </a:lvl7pPr>
      <a:lvl8pPr indent="800100" algn="ctr" defTabSz="292100" eaLnBrk="1" hangingPunct="1">
        <a:defRPr sz="1200">
          <a:solidFill>
            <a:schemeClr val="tx1"/>
          </a:solidFill>
          <a:latin typeface="+mn-lt"/>
          <a:ea typeface="+mn-ea"/>
          <a:cs typeface="+mn-cs"/>
          <a:sym typeface="Gill Sans Light"/>
        </a:defRPr>
      </a:lvl8pPr>
      <a:lvl9pPr indent="914400" algn="ctr" defTabSz="292100" eaLnBrk="1" hangingPunct="1">
        <a:defRPr sz="1200">
          <a:solidFill>
            <a:schemeClr val="tx1"/>
          </a:solidFill>
          <a:latin typeface="+mn-lt"/>
          <a:ea typeface="+mn-ea"/>
          <a:cs typeface="+mn-cs"/>
          <a:sym typeface="Gill Sans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iastate/VRAC_REU_Programming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iastate/VRAC_REU_Programming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iastate/VRAC_REU_Programming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rmAutofit/>
          </a:bodyPr>
          <a:lstStyle/>
          <a:p>
            <a:pPr marL="0" lvl="0" indent="0" algn="ct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Functions &amp; Scope</a:t>
            </a:r>
            <a:endParaRPr dirty="0"/>
          </a:p>
        </p:txBody>
      </p:sp>
      <p:sp>
        <p:nvSpPr>
          <p:cNvPr id="43" name="Google Shape;43;p1"/>
          <p:cNvSpPr txBox="1">
            <a:spLocks noGrp="1"/>
          </p:cNvSpPr>
          <p:nvPr>
            <p:ph type="subTitle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lvl="0" indent="0" algn="ct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886"/>
              <a:buFont typeface="Gill Sans"/>
              <a:buNone/>
            </a:pPr>
            <a:r>
              <a:rPr lang="en-US" sz="2350" dirty="0"/>
              <a:t>C++ Lecture 4</a:t>
            </a:r>
            <a:endParaRPr sz="2350" dirty="0"/>
          </a:p>
          <a:p>
            <a:pPr marL="0" indent="0">
              <a:buSzPts val="1886"/>
            </a:pPr>
            <a:r>
              <a:rPr lang="en-US" sz="2350" dirty="0"/>
              <a:t>Adam Kohl</a:t>
            </a:r>
          </a:p>
          <a:p>
            <a:pPr marL="0" indent="0">
              <a:spcBef>
                <a:spcPts val="0"/>
              </a:spcBef>
              <a:buSzPts val="1886"/>
            </a:pPr>
            <a:endParaRPr lang="en-US" sz="235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12"/>
          <p:cNvSpPr txBox="1">
            <a:spLocks noGrp="1"/>
          </p:cNvSpPr>
          <p:nvPr>
            <p:ph type="title"/>
          </p:nvPr>
        </p:nvSpPr>
        <p:spPr>
          <a:xfrm>
            <a:off x="838200" y="0"/>
            <a:ext cx="10515600" cy="10229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rmAutofit fontScale="90000"/>
          </a:bodyPr>
          <a:lstStyle/>
          <a:p>
            <a:pPr marL="0" lvl="0" indent="0" algn="ct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🤏 Mini Task ✏️</a:t>
            </a:r>
            <a:endParaRPr dirty="0"/>
          </a:p>
        </p:txBody>
      </p:sp>
      <p:sp>
        <p:nvSpPr>
          <p:cNvPr id="129" name="Google Shape;129;p12"/>
          <p:cNvSpPr txBox="1">
            <a:spLocks noGrp="1"/>
          </p:cNvSpPr>
          <p:nvPr>
            <p:ph type="sldNum" idx="12"/>
          </p:nvPr>
        </p:nvSpPr>
        <p:spPr>
          <a:xfrm>
            <a:off x="11680722" y="92622"/>
            <a:ext cx="353961" cy="4188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000">
                <a:solidFill>
                  <a:srgbClr val="000000"/>
                </a:solidFill>
              </a:rPr>
              <a:t>10</a:t>
            </a:fld>
            <a:endParaRPr sz="887" dirty="0">
              <a:solidFill>
                <a:srgbClr val="000000"/>
              </a:solidFill>
            </a:endParaRPr>
          </a:p>
        </p:txBody>
      </p:sp>
      <p:sp>
        <p:nvSpPr>
          <p:cNvPr id="4" name="Google Shape;93;p7">
            <a:extLst>
              <a:ext uri="{FF2B5EF4-FFF2-40B4-BE49-F238E27FC236}">
                <a16:creationId xmlns:a16="http://schemas.microsoft.com/office/drawing/2014/main" id="{D4F011E3-AEBE-50F4-3C05-DFD4D2BF04B8}"/>
              </a:ext>
            </a:extLst>
          </p:cNvPr>
          <p:cNvSpPr txBox="1">
            <a:spLocks/>
          </p:cNvSpPr>
          <p:nvPr/>
        </p:nvSpPr>
        <p:spPr>
          <a:xfrm>
            <a:off x="495519" y="1407823"/>
            <a:ext cx="11349640" cy="4456949"/>
          </a:xfrm>
          <a:prstGeom prst="rect">
            <a:avLst/>
          </a:prstGeom>
          <a:noFill/>
          <a:ln w="12700">
            <a:noFill/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 defTabSz="292100" eaLnBrk="1" hangingPunct="1">
              <a:lnSpc>
                <a:spcPct val="120000"/>
              </a:lnSpc>
              <a:spcBef>
                <a:spcPts val="2266"/>
              </a:spcBef>
              <a:spcAft>
                <a:spcPts val="0"/>
              </a:spcAft>
              <a:buClr>
                <a:srgbClr val="292929"/>
              </a:buClr>
              <a:buSzPts val="1968"/>
              <a:buFont typeface="Gill Sans"/>
              <a:buNone/>
              <a:defRPr sz="2400">
                <a:solidFill>
                  <a:srgbClr val="292929"/>
                </a:solidFill>
                <a:latin typeface="+mn-lt"/>
                <a:ea typeface="+mn-ea"/>
                <a:cs typeface="+mn-cs"/>
                <a:sym typeface="Gill Sans Light"/>
              </a:defRPr>
            </a:lvl1pPr>
            <a:lvl2pPr marL="914400" lvl="1" indent="-228600" algn="l" defTabSz="292100" eaLnBrk="1" hangingPunct="1">
              <a:lnSpc>
                <a:spcPct val="120000"/>
              </a:lnSpc>
              <a:spcBef>
                <a:spcPts val="2266"/>
              </a:spcBef>
              <a:spcAft>
                <a:spcPts val="0"/>
              </a:spcAft>
              <a:buClr>
                <a:srgbClr val="979797"/>
              </a:buClr>
              <a:buSzPts val="1640"/>
              <a:buFont typeface="Gill Sans"/>
              <a:buNone/>
              <a:defRPr sz="2000">
                <a:solidFill>
                  <a:srgbClr val="979797"/>
                </a:solidFill>
                <a:latin typeface="+mn-lt"/>
                <a:ea typeface="+mn-ea"/>
                <a:cs typeface="+mn-cs"/>
                <a:sym typeface="Gill Sans Light"/>
              </a:defRPr>
            </a:lvl2pPr>
            <a:lvl3pPr marL="1371600" lvl="2" indent="-228600" algn="l" defTabSz="292100" eaLnBrk="1" hangingPunct="1">
              <a:lnSpc>
                <a:spcPct val="120000"/>
              </a:lnSpc>
              <a:spcBef>
                <a:spcPts val="2266"/>
              </a:spcBef>
              <a:spcAft>
                <a:spcPts val="0"/>
              </a:spcAft>
              <a:buClr>
                <a:srgbClr val="979797"/>
              </a:buClr>
              <a:buSzPts val="1476"/>
              <a:buFont typeface="Gill Sans"/>
              <a:buNone/>
              <a:defRPr sz="1800">
                <a:solidFill>
                  <a:srgbClr val="979797"/>
                </a:solidFill>
                <a:latin typeface="+mn-lt"/>
                <a:ea typeface="+mn-ea"/>
                <a:cs typeface="+mn-cs"/>
                <a:sym typeface="Gill Sans Light"/>
              </a:defRPr>
            </a:lvl3pPr>
            <a:lvl4pPr marL="1828800" lvl="3" indent="-228600" algn="l" defTabSz="292100" eaLnBrk="1" hangingPunct="1">
              <a:lnSpc>
                <a:spcPct val="120000"/>
              </a:lnSpc>
              <a:spcBef>
                <a:spcPts val="2266"/>
              </a:spcBef>
              <a:spcAft>
                <a:spcPts val="0"/>
              </a:spcAft>
              <a:buClr>
                <a:srgbClr val="979797"/>
              </a:buClr>
              <a:buSzPts val="1312"/>
              <a:buFont typeface="Gill Sans"/>
              <a:buNone/>
              <a:defRPr sz="1600">
                <a:solidFill>
                  <a:srgbClr val="979797"/>
                </a:solidFill>
                <a:latin typeface="+mn-lt"/>
                <a:ea typeface="+mn-ea"/>
                <a:cs typeface="+mn-cs"/>
                <a:sym typeface="Gill Sans Light"/>
              </a:defRPr>
            </a:lvl4pPr>
            <a:lvl5pPr marL="2286000" lvl="4" indent="-228600" algn="l" defTabSz="292100" eaLnBrk="1" hangingPunct="1">
              <a:lnSpc>
                <a:spcPct val="120000"/>
              </a:lnSpc>
              <a:spcBef>
                <a:spcPts val="2266"/>
              </a:spcBef>
              <a:spcAft>
                <a:spcPts val="0"/>
              </a:spcAft>
              <a:buClr>
                <a:srgbClr val="979797"/>
              </a:buClr>
              <a:buSzPts val="1312"/>
              <a:buFont typeface="Gill Sans"/>
              <a:buNone/>
              <a:defRPr sz="1600">
                <a:solidFill>
                  <a:srgbClr val="979797"/>
                </a:solidFill>
                <a:latin typeface="+mn-lt"/>
                <a:ea typeface="+mn-ea"/>
                <a:cs typeface="+mn-cs"/>
                <a:sym typeface="Gill Sans Light"/>
              </a:defRPr>
            </a:lvl5pPr>
            <a:lvl6pPr marL="2743200" lvl="5" indent="-228600" algn="l" defTabSz="292100" eaLnBrk="1" hangingPunct="1">
              <a:lnSpc>
                <a:spcPct val="120000"/>
              </a:lnSpc>
              <a:spcBef>
                <a:spcPts val="2266"/>
              </a:spcBef>
              <a:spcAft>
                <a:spcPts val="0"/>
              </a:spcAft>
              <a:buClr>
                <a:srgbClr val="979797"/>
              </a:buClr>
              <a:buSzPts val="1312"/>
              <a:buFont typeface="Gill Sans"/>
              <a:buNone/>
              <a:defRPr sz="1600">
                <a:solidFill>
                  <a:srgbClr val="979797"/>
                </a:solidFill>
                <a:latin typeface="+mn-lt"/>
                <a:ea typeface="+mn-ea"/>
                <a:cs typeface="+mn-cs"/>
                <a:sym typeface="Gill Sans Light"/>
              </a:defRPr>
            </a:lvl6pPr>
            <a:lvl7pPr marL="3200400" lvl="6" indent="-228600" algn="l" defTabSz="292100" eaLnBrk="1" hangingPunct="1">
              <a:lnSpc>
                <a:spcPct val="120000"/>
              </a:lnSpc>
              <a:spcBef>
                <a:spcPts val="2266"/>
              </a:spcBef>
              <a:spcAft>
                <a:spcPts val="0"/>
              </a:spcAft>
              <a:buClr>
                <a:srgbClr val="979797"/>
              </a:buClr>
              <a:buSzPts val="1312"/>
              <a:buFont typeface="Gill Sans"/>
              <a:buNone/>
              <a:defRPr sz="1600">
                <a:solidFill>
                  <a:srgbClr val="979797"/>
                </a:solidFill>
                <a:latin typeface="+mn-lt"/>
                <a:ea typeface="+mn-ea"/>
                <a:cs typeface="+mn-cs"/>
                <a:sym typeface="Gill Sans Light"/>
              </a:defRPr>
            </a:lvl7pPr>
            <a:lvl8pPr marL="3657600" lvl="7" indent="-228600" algn="l" defTabSz="292100" eaLnBrk="1" hangingPunct="1">
              <a:lnSpc>
                <a:spcPct val="120000"/>
              </a:lnSpc>
              <a:spcBef>
                <a:spcPts val="2266"/>
              </a:spcBef>
              <a:spcAft>
                <a:spcPts val="0"/>
              </a:spcAft>
              <a:buClr>
                <a:srgbClr val="979797"/>
              </a:buClr>
              <a:buSzPts val="1312"/>
              <a:buFont typeface="Gill Sans"/>
              <a:buNone/>
              <a:defRPr sz="1600">
                <a:solidFill>
                  <a:srgbClr val="979797"/>
                </a:solidFill>
                <a:latin typeface="+mn-lt"/>
                <a:ea typeface="+mn-ea"/>
                <a:cs typeface="+mn-cs"/>
                <a:sym typeface="Gill Sans Light"/>
              </a:defRPr>
            </a:lvl8pPr>
            <a:lvl9pPr marL="4114800" lvl="8" indent="-228600" algn="l" defTabSz="292100" eaLnBrk="1" hangingPunct="1">
              <a:lnSpc>
                <a:spcPct val="120000"/>
              </a:lnSpc>
              <a:spcBef>
                <a:spcPts val="2266"/>
              </a:spcBef>
              <a:spcAft>
                <a:spcPts val="0"/>
              </a:spcAft>
              <a:buClr>
                <a:srgbClr val="979797"/>
              </a:buClr>
              <a:buSzPts val="1312"/>
              <a:buFont typeface="Gill Sans"/>
              <a:buNone/>
              <a:defRPr sz="1600">
                <a:solidFill>
                  <a:srgbClr val="979797"/>
                </a:solidFill>
                <a:latin typeface="+mn-lt"/>
                <a:ea typeface="+mn-ea"/>
                <a:cs typeface="+mn-cs"/>
                <a:sym typeface="Gill Sans Light"/>
              </a:defRPr>
            </a:lvl9pPr>
          </a:lstStyle>
          <a:p>
            <a:pPr indent="-457200" rtl="0">
              <a:buSzPct val="82000"/>
              <a:buFont typeface="Gill Sans"/>
              <a:buAutoNum type="arabicPeriod"/>
            </a:pPr>
            <a:r>
              <a:rPr lang="en-US" sz="3600" dirty="0"/>
              <a:t>Go to </a:t>
            </a:r>
            <a:r>
              <a:rPr lang="en-US" sz="3600" dirty="0">
                <a:solidFill>
                  <a:schemeClr val="tx1">
                    <a:lumMod val="50000"/>
                  </a:schemeClr>
                </a:solidFill>
                <a:hlinkClick r:id="rId3"/>
              </a:rPr>
              <a:t>https://github.com/iastate/VRAC_REU_Programming</a:t>
            </a:r>
            <a:r>
              <a:rPr lang="en-US" sz="3600" dirty="0"/>
              <a:t> </a:t>
            </a:r>
          </a:p>
          <a:p>
            <a:pPr indent="-457200" rtl="0">
              <a:buSzPct val="82000"/>
              <a:buFont typeface="Gill Sans"/>
              <a:buAutoNum type="arabicPeriod"/>
            </a:pPr>
            <a:r>
              <a:rPr lang="en-US" sz="3600" dirty="0"/>
              <a:t>Under </a:t>
            </a:r>
            <a:r>
              <a:rPr lang="en-US" sz="3600" b="1" dirty="0"/>
              <a:t>challenges/ </a:t>
            </a:r>
            <a:r>
              <a:rPr lang="en-US" sz="3600" dirty="0"/>
              <a:t>read </a:t>
            </a:r>
            <a:r>
              <a:rPr lang="en-US" sz="3600" dirty="0" err="1"/>
              <a:t>arrayValidation.md</a:t>
            </a:r>
            <a:r>
              <a:rPr lang="en-US" sz="3600" dirty="0"/>
              <a:t> 📖</a:t>
            </a:r>
          </a:p>
          <a:p>
            <a:pPr indent="-457200" rtl="0">
              <a:buSzPct val="82000"/>
              <a:buFont typeface="Gill Sans"/>
              <a:buAutoNum type="arabicPeriod"/>
            </a:pPr>
            <a:r>
              <a:rPr lang="en-US" sz="3600" dirty="0"/>
              <a:t>Make a new project and code 👨‍💻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3"/>
          <p:cNvSpPr txBox="1">
            <a:spLocks noGrp="1"/>
          </p:cNvSpPr>
          <p:nvPr>
            <p:ph type="title"/>
          </p:nvPr>
        </p:nvSpPr>
        <p:spPr>
          <a:xfrm>
            <a:off x="1774031" y="-1"/>
            <a:ext cx="8643938" cy="11993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/>
          <a:p>
            <a:pPr marL="0" lvl="0" indent="0" algn="ct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Scope Examples 💻</a:t>
            </a:r>
            <a:endParaRPr dirty="0"/>
          </a:p>
        </p:txBody>
      </p:sp>
      <p:sp>
        <p:nvSpPr>
          <p:cNvPr id="2" name="Google Shape;129;p12">
            <a:extLst>
              <a:ext uri="{FF2B5EF4-FFF2-40B4-BE49-F238E27FC236}">
                <a16:creationId xmlns:a16="http://schemas.microsoft.com/office/drawing/2014/main" id="{57F274BE-065D-16A6-1827-07B14B90B38B}"/>
              </a:ext>
            </a:extLst>
          </p:cNvPr>
          <p:cNvSpPr txBox="1">
            <a:spLocks/>
          </p:cNvSpPr>
          <p:nvPr/>
        </p:nvSpPr>
        <p:spPr>
          <a:xfrm>
            <a:off x="11680722" y="92622"/>
            <a:ext cx="353961" cy="4188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algn="ctr" defTabSz="584200">
              <a:defRPr sz="5000">
                <a:solidFill>
                  <a:srgbClr val="535353"/>
                </a:solidFill>
                <a:latin typeface="+mn-lt"/>
                <a:ea typeface="+mn-ea"/>
                <a:cs typeface="+mn-cs"/>
                <a:sym typeface="Gill Sans Light"/>
              </a:defRPr>
            </a:lvl1pPr>
            <a:lvl2pPr indent="228600" algn="ctr" defTabSz="584200">
              <a:defRPr sz="5000">
                <a:solidFill>
                  <a:srgbClr val="535353"/>
                </a:solidFill>
                <a:latin typeface="+mn-lt"/>
                <a:ea typeface="+mn-ea"/>
                <a:cs typeface="+mn-cs"/>
                <a:sym typeface="Gill Sans Light"/>
              </a:defRPr>
            </a:lvl2pPr>
            <a:lvl3pPr indent="457200" algn="ctr" defTabSz="584200">
              <a:defRPr sz="5000">
                <a:solidFill>
                  <a:srgbClr val="535353"/>
                </a:solidFill>
                <a:latin typeface="+mn-lt"/>
                <a:ea typeface="+mn-ea"/>
                <a:cs typeface="+mn-cs"/>
                <a:sym typeface="Gill Sans Light"/>
              </a:defRPr>
            </a:lvl3pPr>
            <a:lvl4pPr indent="685800" algn="ctr" defTabSz="584200">
              <a:defRPr sz="5000">
                <a:solidFill>
                  <a:srgbClr val="535353"/>
                </a:solidFill>
                <a:latin typeface="+mn-lt"/>
                <a:ea typeface="+mn-ea"/>
                <a:cs typeface="+mn-cs"/>
                <a:sym typeface="Gill Sans Light"/>
              </a:defRPr>
            </a:lvl4pPr>
            <a:lvl5pPr indent="914400" algn="ctr" defTabSz="584200">
              <a:defRPr sz="5000">
                <a:solidFill>
                  <a:srgbClr val="535353"/>
                </a:solidFill>
                <a:latin typeface="+mn-lt"/>
                <a:ea typeface="+mn-ea"/>
                <a:cs typeface="+mn-cs"/>
                <a:sym typeface="Gill Sans Light"/>
              </a:defRPr>
            </a:lvl5pPr>
            <a:lvl6pPr indent="1143000" algn="ctr" defTabSz="584200">
              <a:defRPr sz="5000">
                <a:solidFill>
                  <a:srgbClr val="535353"/>
                </a:solidFill>
                <a:latin typeface="+mn-lt"/>
                <a:ea typeface="+mn-ea"/>
                <a:cs typeface="+mn-cs"/>
                <a:sym typeface="Gill Sans Light"/>
              </a:defRPr>
            </a:lvl6pPr>
            <a:lvl7pPr indent="1371600" algn="ctr" defTabSz="584200">
              <a:defRPr sz="5000">
                <a:solidFill>
                  <a:srgbClr val="535353"/>
                </a:solidFill>
                <a:latin typeface="+mn-lt"/>
                <a:ea typeface="+mn-ea"/>
                <a:cs typeface="+mn-cs"/>
                <a:sym typeface="Gill Sans Light"/>
              </a:defRPr>
            </a:lvl7pPr>
            <a:lvl8pPr indent="1600200" algn="ctr" defTabSz="584200">
              <a:defRPr sz="5000">
                <a:solidFill>
                  <a:srgbClr val="535353"/>
                </a:solidFill>
                <a:latin typeface="+mn-lt"/>
                <a:ea typeface="+mn-ea"/>
                <a:cs typeface="+mn-cs"/>
                <a:sym typeface="Gill Sans Light"/>
              </a:defRPr>
            </a:lvl8pPr>
            <a:lvl9pPr indent="1828800" algn="ctr" defTabSz="584200">
              <a:defRPr sz="5000">
                <a:solidFill>
                  <a:srgbClr val="535353"/>
                </a:solidFill>
                <a:latin typeface="+mn-lt"/>
                <a:ea typeface="+mn-ea"/>
                <a:cs typeface="+mn-cs"/>
                <a:sym typeface="Gill Sans Light"/>
              </a:defRPr>
            </a:lvl9pPr>
          </a:lstStyle>
          <a:p>
            <a:pPr algn="l" rtl="0"/>
            <a:fld id="{00000000-1234-1234-1234-123412341234}" type="slidenum">
              <a:rPr lang="en-US" sz="1000" smtClean="0">
                <a:solidFill>
                  <a:srgbClr val="000000"/>
                </a:solidFill>
              </a:rPr>
              <a:pPr algn="l" rtl="0"/>
              <a:t>11</a:t>
            </a:fld>
            <a:endParaRPr lang="en-US" sz="887" dirty="0">
              <a:solidFill>
                <a:srgbClr val="000000"/>
              </a:solidFill>
            </a:endParaRPr>
          </a:p>
        </p:txBody>
      </p:sp>
      <p:sp>
        <p:nvSpPr>
          <p:cNvPr id="3" name="Google Shape;121;p11">
            <a:extLst>
              <a:ext uri="{FF2B5EF4-FFF2-40B4-BE49-F238E27FC236}">
                <a16:creationId xmlns:a16="http://schemas.microsoft.com/office/drawing/2014/main" id="{8BF2DF0A-F96A-612E-5B7A-460CB1EFDEED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492918" y="1199365"/>
            <a:ext cx="11206163" cy="52530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 lnSpcReduction="10000"/>
          </a:bodyPr>
          <a:lstStyle/>
          <a:p>
            <a:pPr marL="356938" lvl="0" indent="-356938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2542"/>
              <a:buFont typeface="Gill Sans"/>
              <a:buChar char="๏"/>
            </a:pPr>
            <a:r>
              <a:rPr lang="en-US" sz="3200" dirty="0"/>
              <a:t>Where you create variables determines their accessibility and lifetime</a:t>
            </a:r>
          </a:p>
          <a:p>
            <a:pPr marL="356938" lvl="0" indent="-356938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2542"/>
              <a:buFont typeface="Gill Sans"/>
              <a:buChar char="๏"/>
            </a:pPr>
            <a:endParaRPr lang="en-US" sz="3200" b="1" dirty="0"/>
          </a:p>
          <a:p>
            <a:pPr lvl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2542"/>
            </a:pPr>
            <a:r>
              <a:rPr lang="en-US" sz="3200" b="1" dirty="0"/>
              <a:t>			Local Variables: </a:t>
            </a:r>
            <a:r>
              <a:rPr lang="en-US" sz="3200" dirty="0"/>
              <a:t>Variables defined between ‘{’ and ‘}’. They </a:t>
            </a:r>
          </a:p>
          <a:p>
            <a:pPr lvl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2542"/>
            </a:pPr>
            <a:r>
              <a:rPr lang="en-US" sz="3200" dirty="0"/>
              <a:t>												 </a:t>
            </a:r>
            <a:r>
              <a:rPr lang="en-US" sz="3200" u="sng" dirty="0"/>
              <a:t>cannot</a:t>
            </a:r>
            <a:r>
              <a:rPr lang="en-US" sz="3200" dirty="0"/>
              <a:t> be accessed outside the braces.</a:t>
            </a:r>
          </a:p>
          <a:p>
            <a:pPr lvl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2542"/>
            </a:pPr>
            <a:endParaRPr lang="en-US" sz="3200" b="1" dirty="0"/>
          </a:p>
          <a:p>
            <a:pPr lvl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2542"/>
            </a:pPr>
            <a:r>
              <a:rPr lang="en-US" sz="3200" b="1" dirty="0"/>
              <a:t>			Global Variables: </a:t>
            </a:r>
            <a:r>
              <a:rPr lang="en-US" sz="3200" dirty="0"/>
              <a:t>Declared outside all functions and blocks. </a:t>
            </a:r>
          </a:p>
          <a:p>
            <a:pPr lvl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2542"/>
            </a:pPr>
            <a:r>
              <a:rPr lang="en-US" sz="3200" dirty="0"/>
              <a:t>													 They can be accessed </a:t>
            </a:r>
            <a:r>
              <a:rPr lang="en-US" sz="3200" u="sng" dirty="0"/>
              <a:t>anytime</a:t>
            </a:r>
            <a:r>
              <a:rPr lang="en-US" sz="3200" dirty="0"/>
              <a:t> during </a:t>
            </a:r>
          </a:p>
          <a:p>
            <a:pPr lvl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2542"/>
            </a:pPr>
            <a:r>
              <a:rPr lang="en-US" sz="3200" dirty="0"/>
              <a:t>													 the lifetime of the program</a:t>
            </a:r>
            <a:endParaRPr sz="3200" b="1" dirty="0"/>
          </a:p>
        </p:txBody>
      </p:sp>
    </p:spTree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14"/>
          <p:cNvSpPr txBox="1">
            <a:spLocks noGrp="1"/>
          </p:cNvSpPr>
          <p:nvPr>
            <p:ph type="title"/>
          </p:nvPr>
        </p:nvSpPr>
        <p:spPr>
          <a:xfrm>
            <a:off x="1774031" y="0"/>
            <a:ext cx="8643938" cy="10637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/>
          <a:p>
            <a:pPr marL="0" lvl="0" indent="0" algn="ct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How does any program run?</a:t>
            </a:r>
            <a:endParaRPr dirty="0"/>
          </a:p>
        </p:txBody>
      </p:sp>
      <p:sp>
        <p:nvSpPr>
          <p:cNvPr id="141" name="Google Shape;141;p14"/>
          <p:cNvSpPr txBox="1">
            <a:spLocks noGrp="1"/>
          </p:cNvSpPr>
          <p:nvPr>
            <p:ph type="sldNum" idx="4294967295"/>
          </p:nvPr>
        </p:nvSpPr>
        <p:spPr>
          <a:xfrm>
            <a:off x="11650663" y="127000"/>
            <a:ext cx="54133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887">
                <a:solidFill>
                  <a:srgbClr val="000000"/>
                </a:solidFill>
              </a:rPr>
              <a:t>12</a:t>
            </a:fld>
            <a:endParaRPr sz="887">
              <a:solidFill>
                <a:srgbClr val="000000"/>
              </a:solidFill>
            </a:endParaRPr>
          </a:p>
        </p:txBody>
      </p:sp>
      <p:pic>
        <p:nvPicPr>
          <p:cNvPr id="142" name="Google Shape;142;p14" descr="http://a.files.bbci.co.uk/bam/live/content/z83qhyc/large"/>
          <p:cNvPicPr preferRelativeResize="0"/>
          <p:nvPr/>
        </p:nvPicPr>
        <p:blipFill rotWithShape="1">
          <a:blip r:embed="rId3">
            <a:alphaModFix/>
          </a:blip>
          <a:srcRect r="27941"/>
          <a:stretch/>
        </p:blipFill>
        <p:spPr>
          <a:xfrm>
            <a:off x="2088427" y="1754030"/>
            <a:ext cx="7783207" cy="413701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15"/>
          <p:cNvSpPr txBox="1">
            <a:spLocks noGrp="1"/>
          </p:cNvSpPr>
          <p:nvPr>
            <p:ph type="title"/>
          </p:nvPr>
        </p:nvSpPr>
        <p:spPr>
          <a:xfrm>
            <a:off x="1774031" y="52675"/>
            <a:ext cx="8643938" cy="10112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/>
          <a:p>
            <a:pPr marL="0" lvl="0" indent="0" algn="ct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Program Stack</a:t>
            </a:r>
            <a:endParaRPr dirty="0"/>
          </a:p>
        </p:txBody>
      </p:sp>
      <p:sp>
        <p:nvSpPr>
          <p:cNvPr id="148" name="Google Shape;148;p15"/>
          <p:cNvSpPr txBox="1">
            <a:spLocks noGrp="1"/>
          </p:cNvSpPr>
          <p:nvPr>
            <p:ph type="body" idx="1"/>
          </p:nvPr>
        </p:nvSpPr>
        <p:spPr>
          <a:xfrm>
            <a:off x="611529" y="1063905"/>
            <a:ext cx="8643938" cy="22498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356938" lvl="0" indent="-356938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2542"/>
              <a:buFont typeface="Gill Sans"/>
              <a:buChar char="๏"/>
            </a:pPr>
            <a:r>
              <a:rPr lang="en-US" dirty="0"/>
              <a:t>A dynamic structure in memory where variables are stored and accessed during the runtime of your programs.</a:t>
            </a:r>
            <a:endParaRPr dirty="0"/>
          </a:p>
        </p:txBody>
      </p:sp>
      <p:sp>
        <p:nvSpPr>
          <p:cNvPr id="149" name="Google Shape;149;p15"/>
          <p:cNvSpPr txBox="1">
            <a:spLocks noGrp="1"/>
          </p:cNvSpPr>
          <p:nvPr>
            <p:ph type="sldNum" idx="4294967295"/>
          </p:nvPr>
        </p:nvSpPr>
        <p:spPr>
          <a:xfrm>
            <a:off x="11650663" y="127000"/>
            <a:ext cx="54133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887">
                <a:solidFill>
                  <a:srgbClr val="000000"/>
                </a:solidFill>
              </a:rPr>
              <a:t>13</a:t>
            </a:fld>
            <a:endParaRPr sz="887">
              <a:solidFill>
                <a:srgbClr val="000000"/>
              </a:solidFill>
            </a:endParaRPr>
          </a:p>
        </p:txBody>
      </p:sp>
      <p:pic>
        <p:nvPicPr>
          <p:cNvPr id="150" name="Google Shape;150;p15" descr="https://upload.wikimedia.org/wikipedia/commons/thumb/2/29/Data_stack.svg/391px-Data_stack.svg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440861" y="2304059"/>
            <a:ext cx="5310277" cy="3816337"/>
          </a:xfrm>
          <a:prstGeom prst="rect">
            <a:avLst/>
          </a:prstGeom>
          <a:solidFill>
            <a:srgbClr val="ECECEC"/>
          </a:solidFill>
          <a:ln w="190500" cap="rnd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  <a:effectLst>
            <a:outerShdw blurRad="50000" algn="tl" rotWithShape="0">
              <a:srgbClr val="000000">
                <a:alpha val="40784"/>
              </a:srgbClr>
            </a:outerShdw>
          </a:effec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12"/>
          <p:cNvSpPr txBox="1">
            <a:spLocks noGrp="1"/>
          </p:cNvSpPr>
          <p:nvPr>
            <p:ph type="title"/>
          </p:nvPr>
        </p:nvSpPr>
        <p:spPr>
          <a:xfrm>
            <a:off x="838200" y="0"/>
            <a:ext cx="10515600" cy="10229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rmAutofit fontScale="90000"/>
          </a:bodyPr>
          <a:lstStyle/>
          <a:p>
            <a:pPr marL="0" lvl="0" indent="0" algn="ct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🤏 Mini Task ✏️</a:t>
            </a:r>
            <a:endParaRPr dirty="0"/>
          </a:p>
        </p:txBody>
      </p:sp>
      <p:sp>
        <p:nvSpPr>
          <p:cNvPr id="129" name="Google Shape;129;p12"/>
          <p:cNvSpPr txBox="1">
            <a:spLocks noGrp="1"/>
          </p:cNvSpPr>
          <p:nvPr>
            <p:ph type="sldNum" idx="12"/>
          </p:nvPr>
        </p:nvSpPr>
        <p:spPr>
          <a:xfrm>
            <a:off x="11680722" y="92622"/>
            <a:ext cx="353961" cy="4188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000">
                <a:solidFill>
                  <a:srgbClr val="000000"/>
                </a:solidFill>
              </a:rPr>
              <a:t>14</a:t>
            </a:fld>
            <a:endParaRPr sz="887" dirty="0">
              <a:solidFill>
                <a:srgbClr val="000000"/>
              </a:solidFill>
            </a:endParaRPr>
          </a:p>
        </p:txBody>
      </p:sp>
      <p:sp>
        <p:nvSpPr>
          <p:cNvPr id="4" name="Google Shape;93;p7">
            <a:extLst>
              <a:ext uri="{FF2B5EF4-FFF2-40B4-BE49-F238E27FC236}">
                <a16:creationId xmlns:a16="http://schemas.microsoft.com/office/drawing/2014/main" id="{D4F011E3-AEBE-50F4-3C05-DFD4D2BF04B8}"/>
              </a:ext>
            </a:extLst>
          </p:cNvPr>
          <p:cNvSpPr txBox="1">
            <a:spLocks/>
          </p:cNvSpPr>
          <p:nvPr/>
        </p:nvSpPr>
        <p:spPr>
          <a:xfrm>
            <a:off x="495519" y="1407823"/>
            <a:ext cx="11349640" cy="4456949"/>
          </a:xfrm>
          <a:prstGeom prst="rect">
            <a:avLst/>
          </a:prstGeom>
          <a:noFill/>
          <a:ln w="12700">
            <a:noFill/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 defTabSz="292100" eaLnBrk="1" hangingPunct="1">
              <a:lnSpc>
                <a:spcPct val="120000"/>
              </a:lnSpc>
              <a:spcBef>
                <a:spcPts val="2266"/>
              </a:spcBef>
              <a:spcAft>
                <a:spcPts val="0"/>
              </a:spcAft>
              <a:buClr>
                <a:srgbClr val="292929"/>
              </a:buClr>
              <a:buSzPts val="1968"/>
              <a:buFont typeface="Gill Sans"/>
              <a:buNone/>
              <a:defRPr sz="2400">
                <a:solidFill>
                  <a:srgbClr val="292929"/>
                </a:solidFill>
                <a:latin typeface="+mn-lt"/>
                <a:ea typeface="+mn-ea"/>
                <a:cs typeface="+mn-cs"/>
                <a:sym typeface="Gill Sans Light"/>
              </a:defRPr>
            </a:lvl1pPr>
            <a:lvl2pPr marL="914400" lvl="1" indent="-228600" algn="l" defTabSz="292100" eaLnBrk="1" hangingPunct="1">
              <a:lnSpc>
                <a:spcPct val="120000"/>
              </a:lnSpc>
              <a:spcBef>
                <a:spcPts val="2266"/>
              </a:spcBef>
              <a:spcAft>
                <a:spcPts val="0"/>
              </a:spcAft>
              <a:buClr>
                <a:srgbClr val="979797"/>
              </a:buClr>
              <a:buSzPts val="1640"/>
              <a:buFont typeface="Gill Sans"/>
              <a:buNone/>
              <a:defRPr sz="2000">
                <a:solidFill>
                  <a:srgbClr val="979797"/>
                </a:solidFill>
                <a:latin typeface="+mn-lt"/>
                <a:ea typeface="+mn-ea"/>
                <a:cs typeface="+mn-cs"/>
                <a:sym typeface="Gill Sans Light"/>
              </a:defRPr>
            </a:lvl2pPr>
            <a:lvl3pPr marL="1371600" lvl="2" indent="-228600" algn="l" defTabSz="292100" eaLnBrk="1" hangingPunct="1">
              <a:lnSpc>
                <a:spcPct val="120000"/>
              </a:lnSpc>
              <a:spcBef>
                <a:spcPts val="2266"/>
              </a:spcBef>
              <a:spcAft>
                <a:spcPts val="0"/>
              </a:spcAft>
              <a:buClr>
                <a:srgbClr val="979797"/>
              </a:buClr>
              <a:buSzPts val="1476"/>
              <a:buFont typeface="Gill Sans"/>
              <a:buNone/>
              <a:defRPr sz="1800">
                <a:solidFill>
                  <a:srgbClr val="979797"/>
                </a:solidFill>
                <a:latin typeface="+mn-lt"/>
                <a:ea typeface="+mn-ea"/>
                <a:cs typeface="+mn-cs"/>
                <a:sym typeface="Gill Sans Light"/>
              </a:defRPr>
            </a:lvl3pPr>
            <a:lvl4pPr marL="1828800" lvl="3" indent="-228600" algn="l" defTabSz="292100" eaLnBrk="1" hangingPunct="1">
              <a:lnSpc>
                <a:spcPct val="120000"/>
              </a:lnSpc>
              <a:spcBef>
                <a:spcPts val="2266"/>
              </a:spcBef>
              <a:spcAft>
                <a:spcPts val="0"/>
              </a:spcAft>
              <a:buClr>
                <a:srgbClr val="979797"/>
              </a:buClr>
              <a:buSzPts val="1312"/>
              <a:buFont typeface="Gill Sans"/>
              <a:buNone/>
              <a:defRPr sz="1600">
                <a:solidFill>
                  <a:srgbClr val="979797"/>
                </a:solidFill>
                <a:latin typeface="+mn-lt"/>
                <a:ea typeface="+mn-ea"/>
                <a:cs typeface="+mn-cs"/>
                <a:sym typeface="Gill Sans Light"/>
              </a:defRPr>
            </a:lvl4pPr>
            <a:lvl5pPr marL="2286000" lvl="4" indent="-228600" algn="l" defTabSz="292100" eaLnBrk="1" hangingPunct="1">
              <a:lnSpc>
                <a:spcPct val="120000"/>
              </a:lnSpc>
              <a:spcBef>
                <a:spcPts val="2266"/>
              </a:spcBef>
              <a:spcAft>
                <a:spcPts val="0"/>
              </a:spcAft>
              <a:buClr>
                <a:srgbClr val="979797"/>
              </a:buClr>
              <a:buSzPts val="1312"/>
              <a:buFont typeface="Gill Sans"/>
              <a:buNone/>
              <a:defRPr sz="1600">
                <a:solidFill>
                  <a:srgbClr val="979797"/>
                </a:solidFill>
                <a:latin typeface="+mn-lt"/>
                <a:ea typeface="+mn-ea"/>
                <a:cs typeface="+mn-cs"/>
                <a:sym typeface="Gill Sans Light"/>
              </a:defRPr>
            </a:lvl5pPr>
            <a:lvl6pPr marL="2743200" lvl="5" indent="-228600" algn="l" defTabSz="292100" eaLnBrk="1" hangingPunct="1">
              <a:lnSpc>
                <a:spcPct val="120000"/>
              </a:lnSpc>
              <a:spcBef>
                <a:spcPts val="2266"/>
              </a:spcBef>
              <a:spcAft>
                <a:spcPts val="0"/>
              </a:spcAft>
              <a:buClr>
                <a:srgbClr val="979797"/>
              </a:buClr>
              <a:buSzPts val="1312"/>
              <a:buFont typeface="Gill Sans"/>
              <a:buNone/>
              <a:defRPr sz="1600">
                <a:solidFill>
                  <a:srgbClr val="979797"/>
                </a:solidFill>
                <a:latin typeface="+mn-lt"/>
                <a:ea typeface="+mn-ea"/>
                <a:cs typeface="+mn-cs"/>
                <a:sym typeface="Gill Sans Light"/>
              </a:defRPr>
            </a:lvl6pPr>
            <a:lvl7pPr marL="3200400" lvl="6" indent="-228600" algn="l" defTabSz="292100" eaLnBrk="1" hangingPunct="1">
              <a:lnSpc>
                <a:spcPct val="120000"/>
              </a:lnSpc>
              <a:spcBef>
                <a:spcPts val="2266"/>
              </a:spcBef>
              <a:spcAft>
                <a:spcPts val="0"/>
              </a:spcAft>
              <a:buClr>
                <a:srgbClr val="979797"/>
              </a:buClr>
              <a:buSzPts val="1312"/>
              <a:buFont typeface="Gill Sans"/>
              <a:buNone/>
              <a:defRPr sz="1600">
                <a:solidFill>
                  <a:srgbClr val="979797"/>
                </a:solidFill>
                <a:latin typeface="+mn-lt"/>
                <a:ea typeface="+mn-ea"/>
                <a:cs typeface="+mn-cs"/>
                <a:sym typeface="Gill Sans Light"/>
              </a:defRPr>
            </a:lvl7pPr>
            <a:lvl8pPr marL="3657600" lvl="7" indent="-228600" algn="l" defTabSz="292100" eaLnBrk="1" hangingPunct="1">
              <a:lnSpc>
                <a:spcPct val="120000"/>
              </a:lnSpc>
              <a:spcBef>
                <a:spcPts val="2266"/>
              </a:spcBef>
              <a:spcAft>
                <a:spcPts val="0"/>
              </a:spcAft>
              <a:buClr>
                <a:srgbClr val="979797"/>
              </a:buClr>
              <a:buSzPts val="1312"/>
              <a:buFont typeface="Gill Sans"/>
              <a:buNone/>
              <a:defRPr sz="1600">
                <a:solidFill>
                  <a:srgbClr val="979797"/>
                </a:solidFill>
                <a:latin typeface="+mn-lt"/>
                <a:ea typeface="+mn-ea"/>
                <a:cs typeface="+mn-cs"/>
                <a:sym typeface="Gill Sans Light"/>
              </a:defRPr>
            </a:lvl8pPr>
            <a:lvl9pPr marL="4114800" lvl="8" indent="-228600" algn="l" defTabSz="292100" eaLnBrk="1" hangingPunct="1">
              <a:lnSpc>
                <a:spcPct val="120000"/>
              </a:lnSpc>
              <a:spcBef>
                <a:spcPts val="2266"/>
              </a:spcBef>
              <a:spcAft>
                <a:spcPts val="0"/>
              </a:spcAft>
              <a:buClr>
                <a:srgbClr val="979797"/>
              </a:buClr>
              <a:buSzPts val="1312"/>
              <a:buFont typeface="Gill Sans"/>
              <a:buNone/>
              <a:defRPr sz="1600">
                <a:solidFill>
                  <a:srgbClr val="979797"/>
                </a:solidFill>
                <a:latin typeface="+mn-lt"/>
                <a:ea typeface="+mn-ea"/>
                <a:cs typeface="+mn-cs"/>
                <a:sym typeface="Gill Sans Light"/>
              </a:defRPr>
            </a:lvl9pPr>
          </a:lstStyle>
          <a:p>
            <a:pPr indent="-457200" rtl="0">
              <a:buSzPct val="82000"/>
              <a:buFont typeface="Gill Sans"/>
              <a:buAutoNum type="arabicPeriod"/>
            </a:pPr>
            <a:r>
              <a:rPr lang="en-US" sz="3600" dirty="0"/>
              <a:t>Choose a previous Mini Task or Assignment</a:t>
            </a:r>
          </a:p>
          <a:p>
            <a:pPr indent="-457200" rtl="0">
              <a:buSzPct val="82000"/>
              <a:buFont typeface="Gill Sans"/>
              <a:buAutoNum type="arabicPeriod"/>
            </a:pPr>
            <a:r>
              <a:rPr lang="en-US" sz="3600" dirty="0"/>
              <a:t>Use the debugger to step through the program. Watch how the variables and program stack change.</a:t>
            </a:r>
          </a:p>
        </p:txBody>
      </p:sp>
    </p:spTree>
    <p:extLst>
      <p:ext uri="{BB962C8B-B14F-4D97-AF65-F5344CB8AC3E}">
        <p14:creationId xmlns:p14="http://schemas.microsoft.com/office/powerpoint/2010/main" val="27345026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p24"/>
          <p:cNvSpPr txBox="1">
            <a:spLocks noGrp="1"/>
          </p:cNvSpPr>
          <p:nvPr>
            <p:ph type="title"/>
          </p:nvPr>
        </p:nvSpPr>
        <p:spPr>
          <a:xfrm>
            <a:off x="838200" y="2783869"/>
            <a:ext cx="10515600" cy="12902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rmAutofit/>
          </a:bodyPr>
          <a:lstStyle/>
          <a:p>
            <a:pPr marL="0" lvl="0" indent="0" algn="ct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Questions?</a:t>
            </a:r>
            <a:endParaRPr dirty="0"/>
          </a:p>
        </p:txBody>
      </p:sp>
      <p:sp>
        <p:nvSpPr>
          <p:cNvPr id="235" name="Google Shape;235;p24"/>
          <p:cNvSpPr txBox="1">
            <a:spLocks noGrp="1"/>
          </p:cNvSpPr>
          <p:nvPr>
            <p:ph type="sldNum" idx="12"/>
          </p:nvPr>
        </p:nvSpPr>
        <p:spPr>
          <a:xfrm>
            <a:off x="11627628" y="72893"/>
            <a:ext cx="454250" cy="5722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15</a:t>
            </a:fld>
            <a:endParaRPr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Google Shape;240;p25"/>
          <p:cNvSpPr txBox="1">
            <a:spLocks noGrp="1"/>
          </p:cNvSpPr>
          <p:nvPr>
            <p:ph type="title"/>
          </p:nvPr>
        </p:nvSpPr>
        <p:spPr>
          <a:xfrm>
            <a:off x="1774031" y="0"/>
            <a:ext cx="8643938" cy="10742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/>
          <a:p>
            <a:pPr marL="0" lvl="0" indent="0" algn="ct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400" dirty="0"/>
              <a:t>📝 Assignment</a:t>
            </a:r>
            <a:endParaRPr sz="5400" dirty="0"/>
          </a:p>
        </p:txBody>
      </p:sp>
      <p:sp>
        <p:nvSpPr>
          <p:cNvPr id="2" name="Google Shape;93;p7">
            <a:extLst>
              <a:ext uri="{FF2B5EF4-FFF2-40B4-BE49-F238E27FC236}">
                <a16:creationId xmlns:a16="http://schemas.microsoft.com/office/drawing/2014/main" id="{D4077F7F-3773-BD28-7821-C0DBD49D46D0}"/>
              </a:ext>
            </a:extLst>
          </p:cNvPr>
          <p:cNvSpPr txBox="1">
            <a:spLocks/>
          </p:cNvSpPr>
          <p:nvPr/>
        </p:nvSpPr>
        <p:spPr>
          <a:xfrm>
            <a:off x="495519" y="1407823"/>
            <a:ext cx="11349640" cy="4456949"/>
          </a:xfrm>
          <a:prstGeom prst="rect">
            <a:avLst/>
          </a:prstGeom>
          <a:noFill/>
          <a:ln w="12700">
            <a:noFill/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 defTabSz="292100" eaLnBrk="1" hangingPunct="1">
              <a:lnSpc>
                <a:spcPct val="120000"/>
              </a:lnSpc>
              <a:spcBef>
                <a:spcPts val="2266"/>
              </a:spcBef>
              <a:spcAft>
                <a:spcPts val="0"/>
              </a:spcAft>
              <a:buClr>
                <a:srgbClr val="292929"/>
              </a:buClr>
              <a:buSzPts val="1968"/>
              <a:buFont typeface="Gill Sans"/>
              <a:buNone/>
              <a:defRPr sz="2400">
                <a:solidFill>
                  <a:srgbClr val="292929"/>
                </a:solidFill>
                <a:latin typeface="+mn-lt"/>
                <a:ea typeface="+mn-ea"/>
                <a:cs typeface="+mn-cs"/>
                <a:sym typeface="Gill Sans Light"/>
              </a:defRPr>
            </a:lvl1pPr>
            <a:lvl2pPr marL="914400" lvl="1" indent="-228600" algn="l" defTabSz="292100" eaLnBrk="1" hangingPunct="1">
              <a:lnSpc>
                <a:spcPct val="120000"/>
              </a:lnSpc>
              <a:spcBef>
                <a:spcPts val="2266"/>
              </a:spcBef>
              <a:spcAft>
                <a:spcPts val="0"/>
              </a:spcAft>
              <a:buClr>
                <a:srgbClr val="979797"/>
              </a:buClr>
              <a:buSzPts val="1640"/>
              <a:buFont typeface="Gill Sans"/>
              <a:buNone/>
              <a:defRPr sz="2000">
                <a:solidFill>
                  <a:srgbClr val="979797"/>
                </a:solidFill>
                <a:latin typeface="+mn-lt"/>
                <a:ea typeface="+mn-ea"/>
                <a:cs typeface="+mn-cs"/>
                <a:sym typeface="Gill Sans Light"/>
              </a:defRPr>
            </a:lvl2pPr>
            <a:lvl3pPr marL="1371600" lvl="2" indent="-228600" algn="l" defTabSz="292100" eaLnBrk="1" hangingPunct="1">
              <a:lnSpc>
                <a:spcPct val="120000"/>
              </a:lnSpc>
              <a:spcBef>
                <a:spcPts val="2266"/>
              </a:spcBef>
              <a:spcAft>
                <a:spcPts val="0"/>
              </a:spcAft>
              <a:buClr>
                <a:srgbClr val="979797"/>
              </a:buClr>
              <a:buSzPts val="1476"/>
              <a:buFont typeface="Gill Sans"/>
              <a:buNone/>
              <a:defRPr sz="1800">
                <a:solidFill>
                  <a:srgbClr val="979797"/>
                </a:solidFill>
                <a:latin typeface="+mn-lt"/>
                <a:ea typeface="+mn-ea"/>
                <a:cs typeface="+mn-cs"/>
                <a:sym typeface="Gill Sans Light"/>
              </a:defRPr>
            </a:lvl3pPr>
            <a:lvl4pPr marL="1828800" lvl="3" indent="-228600" algn="l" defTabSz="292100" eaLnBrk="1" hangingPunct="1">
              <a:lnSpc>
                <a:spcPct val="120000"/>
              </a:lnSpc>
              <a:spcBef>
                <a:spcPts val="2266"/>
              </a:spcBef>
              <a:spcAft>
                <a:spcPts val="0"/>
              </a:spcAft>
              <a:buClr>
                <a:srgbClr val="979797"/>
              </a:buClr>
              <a:buSzPts val="1312"/>
              <a:buFont typeface="Gill Sans"/>
              <a:buNone/>
              <a:defRPr sz="1600">
                <a:solidFill>
                  <a:srgbClr val="979797"/>
                </a:solidFill>
                <a:latin typeface="+mn-lt"/>
                <a:ea typeface="+mn-ea"/>
                <a:cs typeface="+mn-cs"/>
                <a:sym typeface="Gill Sans Light"/>
              </a:defRPr>
            </a:lvl4pPr>
            <a:lvl5pPr marL="2286000" lvl="4" indent="-228600" algn="l" defTabSz="292100" eaLnBrk="1" hangingPunct="1">
              <a:lnSpc>
                <a:spcPct val="120000"/>
              </a:lnSpc>
              <a:spcBef>
                <a:spcPts val="2266"/>
              </a:spcBef>
              <a:spcAft>
                <a:spcPts val="0"/>
              </a:spcAft>
              <a:buClr>
                <a:srgbClr val="979797"/>
              </a:buClr>
              <a:buSzPts val="1312"/>
              <a:buFont typeface="Gill Sans"/>
              <a:buNone/>
              <a:defRPr sz="1600">
                <a:solidFill>
                  <a:srgbClr val="979797"/>
                </a:solidFill>
                <a:latin typeface="+mn-lt"/>
                <a:ea typeface="+mn-ea"/>
                <a:cs typeface="+mn-cs"/>
                <a:sym typeface="Gill Sans Light"/>
              </a:defRPr>
            </a:lvl5pPr>
            <a:lvl6pPr marL="2743200" lvl="5" indent="-228600" algn="l" defTabSz="292100" eaLnBrk="1" hangingPunct="1">
              <a:lnSpc>
                <a:spcPct val="120000"/>
              </a:lnSpc>
              <a:spcBef>
                <a:spcPts val="2266"/>
              </a:spcBef>
              <a:spcAft>
                <a:spcPts val="0"/>
              </a:spcAft>
              <a:buClr>
                <a:srgbClr val="979797"/>
              </a:buClr>
              <a:buSzPts val="1312"/>
              <a:buFont typeface="Gill Sans"/>
              <a:buNone/>
              <a:defRPr sz="1600">
                <a:solidFill>
                  <a:srgbClr val="979797"/>
                </a:solidFill>
                <a:latin typeface="+mn-lt"/>
                <a:ea typeface="+mn-ea"/>
                <a:cs typeface="+mn-cs"/>
                <a:sym typeface="Gill Sans Light"/>
              </a:defRPr>
            </a:lvl6pPr>
            <a:lvl7pPr marL="3200400" lvl="6" indent="-228600" algn="l" defTabSz="292100" eaLnBrk="1" hangingPunct="1">
              <a:lnSpc>
                <a:spcPct val="120000"/>
              </a:lnSpc>
              <a:spcBef>
                <a:spcPts val="2266"/>
              </a:spcBef>
              <a:spcAft>
                <a:spcPts val="0"/>
              </a:spcAft>
              <a:buClr>
                <a:srgbClr val="979797"/>
              </a:buClr>
              <a:buSzPts val="1312"/>
              <a:buFont typeface="Gill Sans"/>
              <a:buNone/>
              <a:defRPr sz="1600">
                <a:solidFill>
                  <a:srgbClr val="979797"/>
                </a:solidFill>
                <a:latin typeface="+mn-lt"/>
                <a:ea typeface="+mn-ea"/>
                <a:cs typeface="+mn-cs"/>
                <a:sym typeface="Gill Sans Light"/>
              </a:defRPr>
            </a:lvl7pPr>
            <a:lvl8pPr marL="3657600" lvl="7" indent="-228600" algn="l" defTabSz="292100" eaLnBrk="1" hangingPunct="1">
              <a:lnSpc>
                <a:spcPct val="120000"/>
              </a:lnSpc>
              <a:spcBef>
                <a:spcPts val="2266"/>
              </a:spcBef>
              <a:spcAft>
                <a:spcPts val="0"/>
              </a:spcAft>
              <a:buClr>
                <a:srgbClr val="979797"/>
              </a:buClr>
              <a:buSzPts val="1312"/>
              <a:buFont typeface="Gill Sans"/>
              <a:buNone/>
              <a:defRPr sz="1600">
                <a:solidFill>
                  <a:srgbClr val="979797"/>
                </a:solidFill>
                <a:latin typeface="+mn-lt"/>
                <a:ea typeface="+mn-ea"/>
                <a:cs typeface="+mn-cs"/>
                <a:sym typeface="Gill Sans Light"/>
              </a:defRPr>
            </a:lvl8pPr>
            <a:lvl9pPr marL="4114800" lvl="8" indent="-228600" algn="l" defTabSz="292100" eaLnBrk="1" hangingPunct="1">
              <a:lnSpc>
                <a:spcPct val="120000"/>
              </a:lnSpc>
              <a:spcBef>
                <a:spcPts val="2266"/>
              </a:spcBef>
              <a:spcAft>
                <a:spcPts val="0"/>
              </a:spcAft>
              <a:buClr>
                <a:srgbClr val="979797"/>
              </a:buClr>
              <a:buSzPts val="1312"/>
              <a:buFont typeface="Gill Sans"/>
              <a:buNone/>
              <a:defRPr sz="1600">
                <a:solidFill>
                  <a:srgbClr val="979797"/>
                </a:solidFill>
                <a:latin typeface="+mn-lt"/>
                <a:ea typeface="+mn-ea"/>
                <a:cs typeface="+mn-cs"/>
                <a:sym typeface="Gill Sans Light"/>
              </a:defRPr>
            </a:lvl9pPr>
          </a:lstStyle>
          <a:p>
            <a:pPr indent="-457200" rtl="0">
              <a:buSzPct val="82000"/>
              <a:buFont typeface="Gill Sans"/>
              <a:buAutoNum type="arabicPeriod"/>
            </a:pPr>
            <a:r>
              <a:rPr lang="en-US" sz="3600" dirty="0"/>
              <a:t>Go to </a:t>
            </a:r>
            <a:r>
              <a:rPr lang="en-US" sz="3600" dirty="0">
                <a:solidFill>
                  <a:schemeClr val="tx1">
                    <a:lumMod val="50000"/>
                  </a:schemeClr>
                </a:solidFill>
                <a:hlinkClick r:id="rId3"/>
              </a:rPr>
              <a:t>https://github.com/iastate/VRAC_REU_Programming</a:t>
            </a:r>
            <a:r>
              <a:rPr lang="en-US" sz="3600" dirty="0"/>
              <a:t> </a:t>
            </a:r>
          </a:p>
          <a:p>
            <a:pPr indent="-457200" rtl="0">
              <a:buSzPct val="82000"/>
              <a:buFont typeface="Gill Sans"/>
              <a:buAutoNum type="arabicPeriod"/>
            </a:pPr>
            <a:r>
              <a:rPr lang="en-US" sz="3600" dirty="0"/>
              <a:t>Under </a:t>
            </a:r>
            <a:r>
              <a:rPr lang="en-US" sz="3600" b="1" dirty="0"/>
              <a:t>challenges/ </a:t>
            </a:r>
            <a:r>
              <a:rPr lang="en-US" sz="3600" dirty="0"/>
              <a:t>read arrayValidation2.md 📖</a:t>
            </a:r>
          </a:p>
          <a:p>
            <a:pPr indent="-457200" rtl="0">
              <a:buSzPct val="82000"/>
              <a:buFont typeface="Gill Sans"/>
              <a:buAutoNum type="arabicPeriod"/>
            </a:pPr>
            <a:r>
              <a:rPr lang="en-US" sz="3600" dirty="0"/>
              <a:t>Make a new project and code 👨‍💻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4"/>
          <p:cNvSpPr txBox="1">
            <a:spLocks noGrp="1"/>
          </p:cNvSpPr>
          <p:nvPr>
            <p:ph type="title"/>
          </p:nvPr>
        </p:nvSpPr>
        <p:spPr>
          <a:xfrm>
            <a:off x="1774031" y="28551"/>
            <a:ext cx="8643938" cy="9271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/>
          <a:p>
            <a:pPr marL="0" lvl="0" indent="0" algn="ct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Motivation</a:t>
            </a:r>
            <a:endParaRPr dirty="0"/>
          </a:p>
        </p:txBody>
      </p:sp>
      <p:sp>
        <p:nvSpPr>
          <p:cNvPr id="63" name="Google Shape;63;p4"/>
          <p:cNvSpPr txBox="1">
            <a:spLocks noGrp="1"/>
          </p:cNvSpPr>
          <p:nvPr>
            <p:ph type="body" idx="1"/>
          </p:nvPr>
        </p:nvSpPr>
        <p:spPr>
          <a:xfrm>
            <a:off x="311971" y="708464"/>
            <a:ext cx="11649909" cy="48102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 fontScale="92500" lnSpcReduction="10000"/>
          </a:bodyPr>
          <a:lstStyle/>
          <a:p>
            <a:pPr lvl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2542"/>
            </a:pPr>
            <a:endParaRPr lang="en-US" sz="3200" dirty="0"/>
          </a:p>
          <a:p>
            <a:pPr marL="356938" lvl="0" indent="-356938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2542"/>
              <a:buFont typeface="Gill Sans"/>
              <a:buChar char="๏"/>
            </a:pPr>
            <a:r>
              <a:rPr lang="en-US" sz="3200" dirty="0"/>
              <a:t>Putting all our code in main is NOT feasible</a:t>
            </a:r>
          </a:p>
          <a:p>
            <a:pPr lvl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2542"/>
            </a:pPr>
            <a:endParaRPr lang="en-US" sz="3200" dirty="0"/>
          </a:p>
          <a:p>
            <a:pPr marL="356938" lvl="0" indent="-356938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2542"/>
              <a:buFont typeface="Gill Sans"/>
              <a:buChar char="๏"/>
            </a:pPr>
            <a:r>
              <a:rPr lang="en-US" sz="3200" dirty="0"/>
              <a:t>We need to separate out code instead of putting EVERYTHING in one place (Modular)</a:t>
            </a:r>
            <a:endParaRPr sz="3200" dirty="0"/>
          </a:p>
          <a:p>
            <a:pPr marL="356938" lvl="0" indent="-356938" algn="l" rtl="0">
              <a:lnSpc>
                <a:spcPct val="120000"/>
              </a:lnSpc>
              <a:spcBef>
                <a:spcPts val="2266"/>
              </a:spcBef>
              <a:spcAft>
                <a:spcPts val="0"/>
              </a:spcAft>
              <a:buSzPts val="2542"/>
              <a:buFont typeface="Gill Sans"/>
              <a:buChar char="๏"/>
            </a:pPr>
            <a:r>
              <a:rPr lang="en-US" sz="3200" dirty="0"/>
              <a:t>We need to make things more organized and easily referenceable (Maintainable)</a:t>
            </a:r>
            <a:endParaRPr sz="3200" dirty="0"/>
          </a:p>
          <a:p>
            <a:pPr marL="356938" lvl="0" indent="-356938" algn="l" rtl="0">
              <a:lnSpc>
                <a:spcPct val="120000"/>
              </a:lnSpc>
              <a:spcBef>
                <a:spcPts val="2266"/>
              </a:spcBef>
              <a:spcAft>
                <a:spcPts val="0"/>
              </a:spcAft>
              <a:buSzPts val="2542"/>
              <a:buFont typeface="Gill Sans"/>
              <a:buChar char="๏"/>
            </a:pPr>
            <a:r>
              <a:rPr lang="en-US" sz="3200" dirty="0"/>
              <a:t>We need to make scope changes to prevent cluttered memory</a:t>
            </a:r>
            <a:endParaRPr sz="3200" dirty="0"/>
          </a:p>
        </p:txBody>
      </p:sp>
      <p:sp>
        <p:nvSpPr>
          <p:cNvPr id="64" name="Google Shape;64;p4"/>
          <p:cNvSpPr txBox="1">
            <a:spLocks noGrp="1"/>
          </p:cNvSpPr>
          <p:nvPr>
            <p:ph type="sldNum" idx="4294967295"/>
          </p:nvPr>
        </p:nvSpPr>
        <p:spPr>
          <a:xfrm>
            <a:off x="11650663" y="127000"/>
            <a:ext cx="54133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887">
                <a:solidFill>
                  <a:srgbClr val="000000"/>
                </a:solidFill>
              </a:rPr>
              <a:t>2</a:t>
            </a:fld>
            <a:endParaRPr sz="887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2"/>
          <p:cNvSpPr txBox="1">
            <a:spLocks noGrp="1"/>
          </p:cNvSpPr>
          <p:nvPr>
            <p:ph type="title"/>
          </p:nvPr>
        </p:nvSpPr>
        <p:spPr>
          <a:xfrm>
            <a:off x="1774031" y="0"/>
            <a:ext cx="8643938" cy="14443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/>
          <a:p>
            <a:pPr marL="0" lvl="0" indent="0" algn="ct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🗣️ Lecture Goals ✅</a:t>
            </a:r>
            <a:endParaRPr dirty="0"/>
          </a:p>
        </p:txBody>
      </p:sp>
      <p:sp>
        <p:nvSpPr>
          <p:cNvPr id="49" name="Google Shape;49;p2"/>
          <p:cNvSpPr txBox="1">
            <a:spLocks noGrp="1"/>
          </p:cNvSpPr>
          <p:nvPr>
            <p:ph type="body" idx="1"/>
          </p:nvPr>
        </p:nvSpPr>
        <p:spPr>
          <a:xfrm>
            <a:off x="439216" y="1315223"/>
            <a:ext cx="11542577" cy="42552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356938" lvl="0" indent="-356938" algn="l" rtl="0">
              <a:lnSpc>
                <a:spcPct val="120000"/>
              </a:lnSpc>
              <a:spcBef>
                <a:spcPts val="2266"/>
              </a:spcBef>
              <a:spcAft>
                <a:spcPts val="0"/>
              </a:spcAft>
              <a:buSzPts val="2542"/>
              <a:buFont typeface="Gill Sans"/>
              <a:buChar char="๏"/>
            </a:pPr>
            <a:r>
              <a:rPr lang="en-US" sz="4000" dirty="0"/>
              <a:t>Functions</a:t>
            </a:r>
            <a:endParaRPr sz="4000" dirty="0"/>
          </a:p>
          <a:p>
            <a:pPr marL="356938" lvl="0" indent="-356938" algn="l" rtl="0">
              <a:lnSpc>
                <a:spcPct val="120000"/>
              </a:lnSpc>
              <a:spcBef>
                <a:spcPts val="2266"/>
              </a:spcBef>
              <a:spcAft>
                <a:spcPts val="0"/>
              </a:spcAft>
              <a:buSzPts val="2542"/>
              <a:buFont typeface="Gill Sans"/>
              <a:buChar char="๏"/>
            </a:pPr>
            <a:r>
              <a:rPr lang="en-US" sz="4000" dirty="0"/>
              <a:t>Program scope</a:t>
            </a:r>
            <a:endParaRPr sz="4000" dirty="0"/>
          </a:p>
          <a:p>
            <a:pPr marL="356938" lvl="0" indent="-356938" algn="l" rtl="0">
              <a:lnSpc>
                <a:spcPct val="120000"/>
              </a:lnSpc>
              <a:spcBef>
                <a:spcPts val="2266"/>
              </a:spcBef>
              <a:spcAft>
                <a:spcPts val="0"/>
              </a:spcAft>
              <a:buSzPts val="2542"/>
              <a:buFont typeface="Gill Sans"/>
              <a:buChar char="๏"/>
            </a:pPr>
            <a:r>
              <a:rPr lang="en-US" sz="4000" dirty="0"/>
              <a:t>Program stack*</a:t>
            </a:r>
            <a:endParaRPr sz="4000" dirty="0"/>
          </a:p>
        </p:txBody>
      </p:sp>
      <p:sp>
        <p:nvSpPr>
          <p:cNvPr id="50" name="Google Shape;50;p2"/>
          <p:cNvSpPr txBox="1"/>
          <p:nvPr/>
        </p:nvSpPr>
        <p:spPr>
          <a:xfrm>
            <a:off x="-1541599" y="5709706"/>
            <a:ext cx="6174768" cy="648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108000" rIns="91425" bIns="108000" anchor="ctr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0" i="0" u="none" strike="noStrike" cap="none" dirty="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* If we get to it</a:t>
            </a:r>
            <a:endParaRPr dirty="0"/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3"/>
          <p:cNvSpPr txBox="1">
            <a:spLocks noGrp="1"/>
          </p:cNvSpPr>
          <p:nvPr>
            <p:ph type="title"/>
          </p:nvPr>
        </p:nvSpPr>
        <p:spPr>
          <a:xfrm>
            <a:off x="1774031" y="0"/>
            <a:ext cx="8643938" cy="11373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/>
          <a:p>
            <a:pPr marL="0" lvl="0" indent="0" algn="ct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Functions</a:t>
            </a:r>
            <a:endParaRPr dirty="0"/>
          </a:p>
        </p:txBody>
      </p:sp>
      <p:sp>
        <p:nvSpPr>
          <p:cNvPr id="56" name="Google Shape;56;p3"/>
          <p:cNvSpPr txBox="1">
            <a:spLocks noGrp="1"/>
          </p:cNvSpPr>
          <p:nvPr>
            <p:ph type="body" idx="1"/>
          </p:nvPr>
        </p:nvSpPr>
        <p:spPr>
          <a:xfrm>
            <a:off x="407685" y="970559"/>
            <a:ext cx="11437473" cy="39693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356938" lvl="0" indent="-356938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2542"/>
              <a:buFont typeface="Gill Sans"/>
              <a:buChar char="๏"/>
            </a:pPr>
            <a:r>
              <a:rPr lang="en-US" sz="3200" dirty="0"/>
              <a:t>A </a:t>
            </a:r>
            <a:r>
              <a:rPr lang="en-US" sz="3200" b="1" dirty="0"/>
              <a:t>function</a:t>
            </a:r>
            <a:r>
              <a:rPr lang="en-US" sz="3200" dirty="0"/>
              <a:t> is a group of statements that together perform a task.</a:t>
            </a:r>
            <a:endParaRPr sz="3200" dirty="0"/>
          </a:p>
          <a:p>
            <a:pPr marL="356938" lvl="0" indent="-356938" algn="l" rtl="0">
              <a:lnSpc>
                <a:spcPct val="120000"/>
              </a:lnSpc>
              <a:spcBef>
                <a:spcPts val="2266"/>
              </a:spcBef>
              <a:spcAft>
                <a:spcPts val="0"/>
              </a:spcAft>
              <a:buSzPts val="2542"/>
              <a:buFont typeface="Gill Sans"/>
              <a:buChar char="๏"/>
            </a:pPr>
            <a:r>
              <a:rPr lang="en-US" sz="3200" dirty="0"/>
              <a:t>You have already come across at least one ⬇️</a:t>
            </a:r>
            <a:endParaRPr sz="3200" dirty="0"/>
          </a:p>
          <a:p>
            <a:pPr marL="356938" lvl="0" indent="-192761" algn="l" rtl="0">
              <a:lnSpc>
                <a:spcPct val="120000"/>
              </a:lnSpc>
              <a:spcBef>
                <a:spcPts val="2266"/>
              </a:spcBef>
              <a:spcAft>
                <a:spcPts val="0"/>
              </a:spcAft>
              <a:buSzPts val="2585"/>
              <a:buFont typeface="Gill Sans"/>
              <a:buNone/>
            </a:pPr>
            <a:endParaRPr sz="3200" dirty="0"/>
          </a:p>
        </p:txBody>
      </p:sp>
      <p:pic>
        <p:nvPicPr>
          <p:cNvPr id="57" name="Google Shape;57;p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684500" y="2980955"/>
            <a:ext cx="6603192" cy="290648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text, font, screenshot, typography&#10;&#10;Description automatically generated">
            <a:extLst>
              <a:ext uri="{FF2B5EF4-FFF2-40B4-BE49-F238E27FC236}">
                <a16:creationId xmlns:a16="http://schemas.microsoft.com/office/drawing/2014/main" id="{C34FEF29-8156-04F9-3E3C-F4BF7AAD55E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54024" y="1178812"/>
            <a:ext cx="5129031" cy="1676799"/>
          </a:xfrm>
          <a:prstGeom prst="rect">
            <a:avLst/>
          </a:prstGeom>
        </p:spPr>
      </p:pic>
      <p:sp>
        <p:nvSpPr>
          <p:cNvPr id="70" name="Google Shape;70;p5"/>
          <p:cNvSpPr txBox="1">
            <a:spLocks noGrp="1"/>
          </p:cNvSpPr>
          <p:nvPr>
            <p:ph type="title"/>
          </p:nvPr>
        </p:nvSpPr>
        <p:spPr>
          <a:xfrm>
            <a:off x="1774031" y="77234"/>
            <a:ext cx="8643938" cy="10986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/>
          <a:p>
            <a:pPr marL="0" lvl="0" indent="0" algn="ct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Anatomy of a Function</a:t>
            </a:r>
            <a:endParaRPr dirty="0"/>
          </a:p>
        </p:txBody>
      </p:sp>
      <p:sp>
        <p:nvSpPr>
          <p:cNvPr id="72" name="Google Shape;72;p5"/>
          <p:cNvSpPr/>
          <p:nvPr/>
        </p:nvSpPr>
        <p:spPr>
          <a:xfrm>
            <a:off x="5298161" y="1292133"/>
            <a:ext cx="674395" cy="367218"/>
          </a:xfrm>
          <a:prstGeom prst="rect">
            <a:avLst/>
          </a:prstGeom>
          <a:noFill/>
          <a:ln w="38100" cap="flat" cmpd="sng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73" name="Google Shape;73;p5"/>
          <p:cNvSpPr txBox="1"/>
          <p:nvPr/>
        </p:nvSpPr>
        <p:spPr>
          <a:xfrm>
            <a:off x="263601" y="1194798"/>
            <a:ext cx="3852809" cy="1200288"/>
          </a:xfrm>
          <a:prstGeom prst="rect">
            <a:avLst/>
          </a:prstGeom>
          <a:solidFill>
            <a:srgbClr val="F0F0F0"/>
          </a:solidFill>
          <a:ln w="38100" cap="flat" cmpd="sng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>
                <a:solidFill>
                  <a:srgbClr val="292929"/>
                </a:solidFill>
                <a:latin typeface="Gill Sans"/>
                <a:ea typeface="Gill Sans"/>
                <a:cs typeface="Gill Sans"/>
                <a:sym typeface="Gill Sans"/>
              </a:rPr>
              <a:t>Return Value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solidFill>
                  <a:srgbClr val="292929"/>
                </a:solidFill>
                <a:latin typeface="Gill Sans"/>
                <a:ea typeface="Gill Sans"/>
                <a:cs typeface="Gill Sans"/>
                <a:sym typeface="Gill Sans"/>
              </a:rPr>
              <a:t>What will come out of the function</a:t>
            </a:r>
            <a:endParaRPr lang="en-US" sz="2400" i="0" u="none" strike="noStrike" cap="none" dirty="0">
              <a:solidFill>
                <a:srgbClr val="292929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cxnSp>
        <p:nvCxnSpPr>
          <p:cNvPr id="74" name="Google Shape;74;p5"/>
          <p:cNvCxnSpPr>
            <a:cxnSpLocks/>
            <a:stCxn id="73" idx="3"/>
            <a:endCxn id="72" idx="2"/>
          </p:cNvCxnSpPr>
          <p:nvPr/>
        </p:nvCxnSpPr>
        <p:spPr>
          <a:xfrm flipV="1">
            <a:off x="4116410" y="1659351"/>
            <a:ext cx="1518949" cy="135591"/>
          </a:xfrm>
          <a:prstGeom prst="straightConnector1">
            <a:avLst/>
          </a:prstGeom>
          <a:noFill/>
          <a:ln w="38100" cap="flat" cmpd="sng">
            <a:solidFill>
              <a:srgbClr val="0070C0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75" name="Google Shape;75;p5"/>
          <p:cNvSpPr/>
          <p:nvPr/>
        </p:nvSpPr>
        <p:spPr>
          <a:xfrm>
            <a:off x="6052671" y="1292133"/>
            <a:ext cx="702577" cy="367218"/>
          </a:xfrm>
          <a:prstGeom prst="rect">
            <a:avLst/>
          </a:prstGeom>
          <a:noFill/>
          <a:ln w="38100" cap="flat" cmpd="sng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76" name="Google Shape;76;p5"/>
          <p:cNvSpPr txBox="1"/>
          <p:nvPr/>
        </p:nvSpPr>
        <p:spPr>
          <a:xfrm>
            <a:off x="288405" y="3202318"/>
            <a:ext cx="3852809" cy="830956"/>
          </a:xfrm>
          <a:prstGeom prst="rect">
            <a:avLst/>
          </a:prstGeom>
          <a:solidFill>
            <a:srgbClr val="F0F0F0"/>
          </a:solidFill>
          <a:ln w="38100" cap="flat" cmpd="sng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>
                <a:solidFill>
                  <a:srgbClr val="292929"/>
                </a:solidFill>
                <a:latin typeface="Gill Sans"/>
                <a:cs typeface="Gill Sans"/>
                <a:sym typeface="Gill Sans"/>
              </a:rPr>
              <a:t>Function Name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u="sng" dirty="0">
                <a:solidFill>
                  <a:srgbClr val="292929"/>
                </a:solidFill>
                <a:latin typeface="Gill Sans"/>
                <a:cs typeface="Gill Sans"/>
                <a:sym typeface="Gill Sans"/>
              </a:rPr>
              <a:t>Unique</a:t>
            </a:r>
            <a:r>
              <a:rPr lang="en-US" sz="2400" dirty="0">
                <a:solidFill>
                  <a:srgbClr val="292929"/>
                </a:solidFill>
                <a:latin typeface="Gill Sans"/>
                <a:cs typeface="Gill Sans"/>
                <a:sym typeface="Gill Sans"/>
              </a:rPr>
              <a:t> identifier</a:t>
            </a:r>
            <a:endParaRPr dirty="0"/>
          </a:p>
        </p:txBody>
      </p:sp>
      <p:cxnSp>
        <p:nvCxnSpPr>
          <p:cNvPr id="77" name="Google Shape;77;p5"/>
          <p:cNvCxnSpPr>
            <a:cxnSpLocks/>
            <a:endCxn id="75" idx="2"/>
          </p:cNvCxnSpPr>
          <p:nvPr/>
        </p:nvCxnSpPr>
        <p:spPr>
          <a:xfrm flipV="1">
            <a:off x="4141214" y="1659351"/>
            <a:ext cx="2262746" cy="1542967"/>
          </a:xfrm>
          <a:prstGeom prst="straightConnector1">
            <a:avLst/>
          </a:prstGeom>
          <a:noFill/>
          <a:ln w="38100" cap="flat" cmpd="sng">
            <a:solidFill>
              <a:srgbClr val="0070C0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78" name="Google Shape;78;p5"/>
          <p:cNvSpPr/>
          <p:nvPr/>
        </p:nvSpPr>
        <p:spPr>
          <a:xfrm>
            <a:off x="6916558" y="1292133"/>
            <a:ext cx="2567076" cy="367218"/>
          </a:xfrm>
          <a:prstGeom prst="rect">
            <a:avLst/>
          </a:prstGeom>
          <a:noFill/>
          <a:ln w="38100" cap="flat" cmpd="sng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79" name="Google Shape;79;p5"/>
          <p:cNvSpPr txBox="1"/>
          <p:nvPr/>
        </p:nvSpPr>
        <p:spPr>
          <a:xfrm>
            <a:off x="7718539" y="3998581"/>
            <a:ext cx="3852809" cy="1200288"/>
          </a:xfrm>
          <a:prstGeom prst="rect">
            <a:avLst/>
          </a:prstGeom>
          <a:solidFill>
            <a:srgbClr val="F0F0F0"/>
          </a:solidFill>
          <a:ln w="38100" cap="flat" cmpd="sng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>
                <a:solidFill>
                  <a:srgbClr val="292929"/>
                </a:solidFill>
                <a:latin typeface="Gill Sans"/>
                <a:ea typeface="Gill Sans"/>
                <a:cs typeface="Gill Sans"/>
                <a:sym typeface="Gill Sans"/>
              </a:rPr>
              <a:t>Input parameters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solidFill>
                  <a:srgbClr val="292929"/>
                </a:solidFill>
                <a:latin typeface="Gill Sans"/>
                <a:cs typeface="Gill Sans"/>
                <a:sym typeface="Gill Sans"/>
              </a:rPr>
              <a:t>What YOU put in the function</a:t>
            </a:r>
            <a:endParaRPr dirty="0"/>
          </a:p>
        </p:txBody>
      </p:sp>
      <p:cxnSp>
        <p:nvCxnSpPr>
          <p:cNvPr id="80" name="Google Shape;80;p5"/>
          <p:cNvCxnSpPr>
            <a:cxnSpLocks/>
            <a:stCxn id="79" idx="0"/>
            <a:endCxn id="78" idx="2"/>
          </p:cNvCxnSpPr>
          <p:nvPr/>
        </p:nvCxnSpPr>
        <p:spPr>
          <a:xfrm flipH="1" flipV="1">
            <a:off x="8200096" y="1659351"/>
            <a:ext cx="1444848" cy="2339230"/>
          </a:xfrm>
          <a:prstGeom prst="straightConnector1">
            <a:avLst/>
          </a:prstGeom>
          <a:noFill/>
          <a:ln w="38100" cap="flat" cmpd="sng">
            <a:solidFill>
              <a:srgbClr val="0070C0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18" name="Google Shape;78;p5">
            <a:extLst>
              <a:ext uri="{FF2B5EF4-FFF2-40B4-BE49-F238E27FC236}">
                <a16:creationId xmlns:a16="http://schemas.microsoft.com/office/drawing/2014/main" id="{D275A816-E74D-AA3F-E03D-33DE5388FDE3}"/>
              </a:ext>
            </a:extLst>
          </p:cNvPr>
          <p:cNvSpPr/>
          <p:nvPr/>
        </p:nvSpPr>
        <p:spPr>
          <a:xfrm>
            <a:off x="6096000" y="1817383"/>
            <a:ext cx="1320836" cy="367218"/>
          </a:xfrm>
          <a:prstGeom prst="rect">
            <a:avLst/>
          </a:prstGeom>
          <a:noFill/>
          <a:ln w="38100" cap="flat" cmpd="sng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9" name="Google Shape;79;p5">
            <a:extLst>
              <a:ext uri="{FF2B5EF4-FFF2-40B4-BE49-F238E27FC236}">
                <a16:creationId xmlns:a16="http://schemas.microsoft.com/office/drawing/2014/main" id="{7072267E-CA9F-DC6A-B369-6CD18BE34514}"/>
              </a:ext>
            </a:extLst>
          </p:cNvPr>
          <p:cNvSpPr txBox="1"/>
          <p:nvPr/>
        </p:nvSpPr>
        <p:spPr>
          <a:xfrm>
            <a:off x="3178012" y="4927736"/>
            <a:ext cx="3852809" cy="830956"/>
          </a:xfrm>
          <a:prstGeom prst="rect">
            <a:avLst/>
          </a:prstGeom>
          <a:solidFill>
            <a:srgbClr val="F0F0F0"/>
          </a:solidFill>
          <a:ln w="38100" cap="flat" cmpd="sng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>
                <a:solidFill>
                  <a:srgbClr val="292929"/>
                </a:solidFill>
                <a:latin typeface="Gill Sans"/>
                <a:ea typeface="Gill Sans"/>
                <a:cs typeface="Gill Sans"/>
                <a:sym typeface="Gill Sans"/>
              </a:rPr>
              <a:t>Return Keyword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solidFill>
                  <a:srgbClr val="292929"/>
                </a:solidFill>
                <a:latin typeface="Gill Sans"/>
                <a:cs typeface="Gill Sans"/>
                <a:sym typeface="Gill Sans"/>
              </a:rPr>
              <a:t>End of the function!</a:t>
            </a:r>
            <a:endParaRPr dirty="0"/>
          </a:p>
        </p:txBody>
      </p:sp>
      <p:cxnSp>
        <p:nvCxnSpPr>
          <p:cNvPr id="20" name="Google Shape;80;p5">
            <a:extLst>
              <a:ext uri="{FF2B5EF4-FFF2-40B4-BE49-F238E27FC236}">
                <a16:creationId xmlns:a16="http://schemas.microsoft.com/office/drawing/2014/main" id="{BBA1CD91-0240-9E67-E2F4-1D324A988707}"/>
              </a:ext>
            </a:extLst>
          </p:cNvPr>
          <p:cNvCxnSpPr>
            <a:cxnSpLocks/>
            <a:stCxn id="19" idx="0"/>
          </p:cNvCxnSpPr>
          <p:nvPr/>
        </p:nvCxnSpPr>
        <p:spPr>
          <a:xfrm flipV="1">
            <a:off x="5104417" y="2210432"/>
            <a:ext cx="1379724" cy="2717304"/>
          </a:xfrm>
          <a:prstGeom prst="straightConnector1">
            <a:avLst/>
          </a:prstGeom>
          <a:noFill/>
          <a:ln w="38100" cap="flat" cmpd="sng">
            <a:solidFill>
              <a:srgbClr val="0070C0"/>
            </a:solidFill>
            <a:prstDash val="solid"/>
            <a:round/>
            <a:headEnd type="none" w="sm" len="sm"/>
            <a:tailEnd type="triangle" w="med" len="med"/>
          </a:ln>
        </p:spPr>
      </p:cxn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6"/>
          <p:cNvSpPr txBox="1">
            <a:spLocks noGrp="1"/>
          </p:cNvSpPr>
          <p:nvPr>
            <p:ph type="title"/>
          </p:nvPr>
        </p:nvSpPr>
        <p:spPr>
          <a:xfrm>
            <a:off x="1774031" y="-2980"/>
            <a:ext cx="8643938" cy="9902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/>
          <a:p>
            <a:pPr marL="0" lvl="0" indent="0" algn="ct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🫵🏽 Code Etiquette (Functions)</a:t>
            </a:r>
            <a:endParaRPr dirty="0"/>
          </a:p>
        </p:txBody>
      </p:sp>
      <p:sp>
        <p:nvSpPr>
          <p:cNvPr id="86" name="Google Shape;86;p6"/>
          <p:cNvSpPr txBox="1">
            <a:spLocks noGrp="1"/>
          </p:cNvSpPr>
          <p:nvPr>
            <p:ph type="body" idx="1"/>
          </p:nvPr>
        </p:nvSpPr>
        <p:spPr>
          <a:xfrm>
            <a:off x="323603" y="987231"/>
            <a:ext cx="11542576" cy="12987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 fontScale="92500"/>
          </a:bodyPr>
          <a:lstStyle/>
          <a:p>
            <a:pPr marL="356938" lvl="0" indent="-356938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2542"/>
              <a:buFont typeface="Gill Sans"/>
              <a:buChar char="๏"/>
            </a:pPr>
            <a:r>
              <a:rPr lang="en-US" sz="2800" dirty="0"/>
              <a:t>If you repeat code </a:t>
            </a:r>
            <a:r>
              <a:rPr lang="en-US" sz="2800" dirty="0">
                <a:sym typeface="Wingdings" pitchFamily="2" charset="2"/>
              </a:rPr>
              <a:t></a:t>
            </a:r>
            <a:r>
              <a:rPr lang="en-US" sz="2800" dirty="0"/>
              <a:t> </a:t>
            </a:r>
            <a:r>
              <a:rPr lang="en-US" sz="2800" u="sng" dirty="0"/>
              <a:t>use functions</a:t>
            </a:r>
            <a:r>
              <a:rPr lang="en-US" sz="2800" dirty="0"/>
              <a:t>!</a:t>
            </a:r>
            <a:endParaRPr sz="2800" dirty="0"/>
          </a:p>
          <a:p>
            <a:pPr marL="356938" lvl="0" indent="-356938" algn="l" rtl="0">
              <a:lnSpc>
                <a:spcPct val="120000"/>
              </a:lnSpc>
              <a:spcBef>
                <a:spcPts val="2266"/>
              </a:spcBef>
              <a:spcAft>
                <a:spcPts val="0"/>
              </a:spcAft>
              <a:buSzPts val="2542"/>
              <a:buFont typeface="Gill Sans"/>
              <a:buChar char="๏"/>
            </a:pPr>
            <a:r>
              <a:rPr lang="en-US" sz="2800" dirty="0"/>
              <a:t>Always use function names that represent what the function does (use verbs!!!!)</a:t>
            </a:r>
          </a:p>
          <a:p>
            <a:pPr lvl="0" algn="l" rtl="0">
              <a:lnSpc>
                <a:spcPct val="120000"/>
              </a:lnSpc>
              <a:spcBef>
                <a:spcPts val="2266"/>
              </a:spcBef>
              <a:spcAft>
                <a:spcPts val="0"/>
              </a:spcAft>
              <a:buSzPts val="2542"/>
            </a:pPr>
            <a:endParaRPr sz="2800" dirty="0"/>
          </a:p>
        </p:txBody>
      </p:sp>
      <p:sp>
        <p:nvSpPr>
          <p:cNvPr id="87" name="Google Shape;87;p6"/>
          <p:cNvSpPr txBox="1">
            <a:spLocks noGrp="1"/>
          </p:cNvSpPr>
          <p:nvPr>
            <p:ph type="sldNum" idx="4294967295"/>
          </p:nvPr>
        </p:nvSpPr>
        <p:spPr>
          <a:xfrm>
            <a:off x="11650663" y="127000"/>
            <a:ext cx="54133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887">
                <a:solidFill>
                  <a:srgbClr val="000000"/>
                </a:solidFill>
              </a:rPr>
              <a:t>6</a:t>
            </a:fld>
            <a:endParaRPr sz="887">
              <a:solidFill>
                <a:srgbClr val="000000"/>
              </a:solidFill>
            </a:endParaRPr>
          </a:p>
        </p:txBody>
      </p:sp>
      <p:pic>
        <p:nvPicPr>
          <p:cNvPr id="3" name="Picture 2" descr="A picture containing text, font, screenshot, line&#10;&#10;Description automatically generated">
            <a:extLst>
              <a:ext uri="{FF2B5EF4-FFF2-40B4-BE49-F238E27FC236}">
                <a16:creationId xmlns:a16="http://schemas.microsoft.com/office/drawing/2014/main" id="{58E91D91-D1D2-A56E-CBC1-FD2FDBF96A4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98058" y="2395081"/>
            <a:ext cx="5714020" cy="108599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2488FBA-FC1F-CD38-4636-F62F5891D5DA}"/>
              </a:ext>
            </a:extLst>
          </p:cNvPr>
          <p:cNvSpPr txBox="1"/>
          <p:nvPr/>
        </p:nvSpPr>
        <p:spPr>
          <a:xfrm>
            <a:off x="7272669" y="2481224"/>
            <a:ext cx="2158409" cy="913711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71437" tIns="71437" rIns="71437" bIns="71437" numCol="1" spcCol="38100" rtlCol="0" anchor="ctr">
            <a:spAutoFit/>
          </a:bodyPr>
          <a:lstStyle/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5000" b="0" i="0" u="none" strike="noStrike" cap="none" spc="0" normalizeH="0" baseline="0" dirty="0">
                <a:ln>
                  <a:noFill/>
                </a:ln>
                <a:solidFill>
                  <a:srgbClr val="535353"/>
                </a:solidFill>
                <a:effectLst/>
                <a:uFillTx/>
                <a:latin typeface="+mn-lt"/>
                <a:ea typeface="+mn-ea"/>
                <a:cs typeface="+mn-cs"/>
                <a:sym typeface="Gill Sans Light"/>
              </a:rPr>
              <a:t>Bad 👎</a:t>
            </a:r>
          </a:p>
        </p:txBody>
      </p:sp>
      <p:pic>
        <p:nvPicPr>
          <p:cNvPr id="6" name="Picture 5" descr="A picture containing text, font, screenshot, number&#10;&#10;Description automatically generated">
            <a:extLst>
              <a:ext uri="{FF2B5EF4-FFF2-40B4-BE49-F238E27FC236}">
                <a16:creationId xmlns:a16="http://schemas.microsoft.com/office/drawing/2014/main" id="{7076F74C-E4CB-F8E4-C78B-0A9CC2E19FA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57922" y="3590159"/>
            <a:ext cx="4454156" cy="122678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4A6E5660-79B0-EF2E-BAB6-B8199A7F1E00}"/>
              </a:ext>
            </a:extLst>
          </p:cNvPr>
          <p:cNvSpPr txBox="1"/>
          <p:nvPr/>
        </p:nvSpPr>
        <p:spPr>
          <a:xfrm>
            <a:off x="7272670" y="3746693"/>
            <a:ext cx="2158408" cy="913711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71437" tIns="71437" rIns="71437" bIns="71437" numCol="1" spcCol="38100" rtlCol="0" anchor="ctr">
            <a:spAutoFit/>
          </a:bodyPr>
          <a:lstStyle/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dirty="0"/>
              <a:t>Ok 😐</a:t>
            </a:r>
            <a:endParaRPr kumimoji="0" lang="en-US" sz="5000" b="0" i="0" u="none" strike="noStrike" cap="none" spc="0" normalizeH="0" baseline="0" dirty="0">
              <a:ln>
                <a:noFill/>
              </a:ln>
              <a:solidFill>
                <a:srgbClr val="535353"/>
              </a:solidFill>
              <a:effectLst/>
              <a:uFillTx/>
              <a:latin typeface="+mn-lt"/>
              <a:ea typeface="+mn-ea"/>
              <a:cs typeface="+mn-cs"/>
              <a:sym typeface="Gill Sans Light"/>
            </a:endParaRPr>
          </a:p>
        </p:txBody>
      </p:sp>
      <p:pic>
        <p:nvPicPr>
          <p:cNvPr id="11" name="Picture 10" descr="A picture containing text, font, screenshot, typography&#10;&#10;Description automatically generated">
            <a:extLst>
              <a:ext uri="{FF2B5EF4-FFF2-40B4-BE49-F238E27FC236}">
                <a16:creationId xmlns:a16="http://schemas.microsoft.com/office/drawing/2014/main" id="{5BF670BE-B59E-624C-6734-F5C29F80F32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29351" y="4926019"/>
            <a:ext cx="4582727" cy="1403718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7CEB90E9-69B2-8739-53F0-9F0833453156}"/>
              </a:ext>
            </a:extLst>
          </p:cNvPr>
          <p:cNvSpPr txBox="1"/>
          <p:nvPr/>
        </p:nvSpPr>
        <p:spPr>
          <a:xfrm>
            <a:off x="7272669" y="5045657"/>
            <a:ext cx="3232297" cy="913711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71437" tIns="71437" rIns="71437" bIns="71437" numCol="1" spcCol="38100" rtlCol="0" anchor="ctr">
            <a:spAutoFit/>
          </a:bodyPr>
          <a:lstStyle/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5000" b="0" i="0" u="none" strike="noStrike" cap="none" spc="0" normalizeH="0" baseline="0" dirty="0">
                <a:ln>
                  <a:noFill/>
                </a:ln>
                <a:solidFill>
                  <a:srgbClr val="535353"/>
                </a:solidFill>
                <a:effectLst/>
                <a:uFillTx/>
                <a:latin typeface="+mn-lt"/>
                <a:ea typeface="+mn-ea"/>
                <a:cs typeface="+mn-cs"/>
                <a:sym typeface="Gill Sans Light"/>
              </a:rPr>
              <a:t>Great! 🥳</a:t>
            </a:r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7"/>
          <p:cNvSpPr txBox="1">
            <a:spLocks noGrp="1"/>
          </p:cNvSpPr>
          <p:nvPr>
            <p:ph type="title"/>
          </p:nvPr>
        </p:nvSpPr>
        <p:spPr>
          <a:xfrm>
            <a:off x="838200" y="25572"/>
            <a:ext cx="10515600" cy="1290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rmAutofit/>
          </a:bodyPr>
          <a:lstStyle/>
          <a:p>
            <a:pPr marL="0" lvl="0" indent="0" algn="ct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🤏 Mini Task ✏️</a:t>
            </a:r>
            <a:endParaRPr dirty="0"/>
          </a:p>
        </p:txBody>
      </p:sp>
      <p:sp>
        <p:nvSpPr>
          <p:cNvPr id="93" name="Google Shape;93;p7"/>
          <p:cNvSpPr txBox="1">
            <a:spLocks noGrp="1"/>
          </p:cNvSpPr>
          <p:nvPr>
            <p:ph type="body" idx="1"/>
          </p:nvPr>
        </p:nvSpPr>
        <p:spPr>
          <a:xfrm>
            <a:off x="495519" y="1407823"/>
            <a:ext cx="11349640" cy="44569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lvl="0" indent="-457200" algn="l" rtl="0">
              <a:lnSpc>
                <a:spcPct val="120000"/>
              </a:lnSpc>
              <a:spcBef>
                <a:spcPts val="2266"/>
              </a:spcBef>
              <a:spcAft>
                <a:spcPts val="0"/>
              </a:spcAft>
              <a:buClr>
                <a:srgbClr val="292929"/>
              </a:buClr>
              <a:buSzPct val="82000"/>
              <a:buFont typeface="Gill Sans"/>
              <a:buAutoNum type="arabicPeriod"/>
            </a:pPr>
            <a:r>
              <a:rPr lang="en-US" sz="3600" dirty="0"/>
              <a:t>Go to </a:t>
            </a:r>
            <a:r>
              <a:rPr lang="en-US" sz="3600" dirty="0">
                <a:solidFill>
                  <a:schemeClr val="tx1">
                    <a:lumMod val="50000"/>
                  </a:schemeClr>
                </a:solidFill>
                <a:hlinkClick r:id="rId3"/>
              </a:rPr>
              <a:t>https://github.com/iastate/VRAC_REU_Programming</a:t>
            </a:r>
            <a:r>
              <a:rPr lang="en-US" sz="3600" dirty="0">
                <a:solidFill>
                  <a:schemeClr val="tx1">
                    <a:lumMod val="50000"/>
                  </a:schemeClr>
                </a:solidFill>
              </a:rPr>
              <a:t> </a:t>
            </a:r>
            <a:endParaRPr lang="en-US" sz="3600" dirty="0"/>
          </a:p>
          <a:p>
            <a:pPr lvl="0" indent="-457200" algn="l" rtl="0">
              <a:lnSpc>
                <a:spcPct val="120000"/>
              </a:lnSpc>
              <a:spcBef>
                <a:spcPts val="2266"/>
              </a:spcBef>
              <a:spcAft>
                <a:spcPts val="0"/>
              </a:spcAft>
              <a:buClr>
                <a:srgbClr val="292929"/>
              </a:buClr>
              <a:buSzPct val="82000"/>
              <a:buFont typeface="Gill Sans"/>
              <a:buAutoNum type="arabicPeriod"/>
            </a:pPr>
            <a:r>
              <a:rPr lang="en-US" sz="3600" dirty="0"/>
              <a:t>Under </a:t>
            </a:r>
            <a:r>
              <a:rPr lang="en-US" sz="3600" b="1" dirty="0"/>
              <a:t>challenges/ </a:t>
            </a:r>
            <a:r>
              <a:rPr lang="en-US" sz="3600" dirty="0"/>
              <a:t>read </a:t>
            </a:r>
            <a:r>
              <a:rPr lang="en-US" sz="3600" dirty="0" err="1"/>
              <a:t>customCalculator</a:t>
            </a:r>
            <a:r>
              <a:rPr lang="en-US" sz="3600" dirty="0"/>
              <a:t> 📖</a:t>
            </a:r>
          </a:p>
          <a:p>
            <a:pPr lvl="0" indent="-457200" algn="l" rtl="0">
              <a:lnSpc>
                <a:spcPct val="120000"/>
              </a:lnSpc>
              <a:spcBef>
                <a:spcPts val="2266"/>
              </a:spcBef>
              <a:spcAft>
                <a:spcPts val="0"/>
              </a:spcAft>
              <a:buClr>
                <a:srgbClr val="292929"/>
              </a:buClr>
              <a:buSzPct val="82000"/>
              <a:buFont typeface="Gill Sans"/>
              <a:buAutoNum type="arabicPeriod"/>
            </a:pPr>
            <a:r>
              <a:rPr lang="en-US" sz="3600" dirty="0"/>
              <a:t>Make a new project and code 👨‍💻</a:t>
            </a:r>
          </a:p>
        </p:txBody>
      </p:sp>
      <p:sp>
        <p:nvSpPr>
          <p:cNvPr id="94" name="Google Shape;94;p7"/>
          <p:cNvSpPr txBox="1">
            <a:spLocks noGrp="1"/>
          </p:cNvSpPr>
          <p:nvPr>
            <p:ph type="sldNum" idx="12"/>
          </p:nvPr>
        </p:nvSpPr>
        <p:spPr>
          <a:xfrm>
            <a:off x="11646569" y="32447"/>
            <a:ext cx="495519" cy="522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887">
                <a:solidFill>
                  <a:srgbClr val="000000"/>
                </a:solidFill>
              </a:rPr>
              <a:t>7</a:t>
            </a:fld>
            <a:endParaRPr sz="887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9"/>
          <p:cNvSpPr txBox="1">
            <a:spLocks noGrp="1"/>
          </p:cNvSpPr>
          <p:nvPr>
            <p:ph type="title"/>
          </p:nvPr>
        </p:nvSpPr>
        <p:spPr>
          <a:xfrm>
            <a:off x="1774031" y="0"/>
            <a:ext cx="8643938" cy="10112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/>
          <a:p>
            <a:pPr marL="0" lvl="0" indent="0" algn="ct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Functions and arrays</a:t>
            </a:r>
            <a:endParaRPr dirty="0"/>
          </a:p>
        </p:txBody>
      </p:sp>
      <p:sp>
        <p:nvSpPr>
          <p:cNvPr id="107" name="Google Shape;107;p9"/>
          <p:cNvSpPr txBox="1">
            <a:spLocks noGrp="1"/>
          </p:cNvSpPr>
          <p:nvPr>
            <p:ph type="body" idx="1"/>
          </p:nvPr>
        </p:nvSpPr>
        <p:spPr>
          <a:xfrm>
            <a:off x="439217" y="1011230"/>
            <a:ext cx="11211446" cy="50217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356938" lvl="0" indent="-356938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2542"/>
              <a:buFont typeface="Gill Sans"/>
              <a:buChar char="๏"/>
            </a:pPr>
            <a:r>
              <a:rPr lang="en-US" sz="4000" dirty="0"/>
              <a:t>Passing an array to a function</a:t>
            </a:r>
            <a:endParaRPr sz="4000" dirty="0"/>
          </a:p>
          <a:p>
            <a:pPr marL="256548" lvl="1" indent="0" algn="l" rtl="0">
              <a:lnSpc>
                <a:spcPct val="120000"/>
              </a:lnSpc>
              <a:spcBef>
                <a:spcPts val="2266"/>
              </a:spcBef>
              <a:spcAft>
                <a:spcPts val="0"/>
              </a:spcAft>
              <a:buSzPts val="1968"/>
            </a:pPr>
            <a:endParaRPr sz="4000" dirty="0"/>
          </a:p>
        </p:txBody>
      </p:sp>
      <p:sp>
        <p:nvSpPr>
          <p:cNvPr id="108" name="Google Shape;108;p9"/>
          <p:cNvSpPr txBox="1">
            <a:spLocks noGrp="1"/>
          </p:cNvSpPr>
          <p:nvPr>
            <p:ph type="sldNum" idx="4294967295"/>
          </p:nvPr>
        </p:nvSpPr>
        <p:spPr>
          <a:xfrm>
            <a:off x="11650663" y="127000"/>
            <a:ext cx="54133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887">
                <a:solidFill>
                  <a:srgbClr val="000000"/>
                </a:solidFill>
              </a:rPr>
              <a:t>8</a:t>
            </a:fld>
            <a:endParaRPr sz="887">
              <a:solidFill>
                <a:srgbClr val="000000"/>
              </a:solidFill>
            </a:endParaRPr>
          </a:p>
        </p:txBody>
      </p:sp>
      <p:pic>
        <p:nvPicPr>
          <p:cNvPr id="5" name="Picture 4" descr="A computer code on a black background&#10;&#10;Description automatically generated with low confidence">
            <a:extLst>
              <a:ext uri="{FF2B5EF4-FFF2-40B4-BE49-F238E27FC236}">
                <a16:creationId xmlns:a16="http://schemas.microsoft.com/office/drawing/2014/main" id="{91E8BD29-8298-1A2F-A52C-AABBCC27A56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1741" y="1974730"/>
            <a:ext cx="9663389" cy="3616173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11"/>
          <p:cNvSpPr txBox="1">
            <a:spLocks noGrp="1"/>
          </p:cNvSpPr>
          <p:nvPr>
            <p:ph type="title"/>
          </p:nvPr>
        </p:nvSpPr>
        <p:spPr>
          <a:xfrm>
            <a:off x="1774031" y="28551"/>
            <a:ext cx="8643938" cy="9271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/>
          <a:p>
            <a:pPr marL="0" lvl="0" indent="0" algn="ct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Function defaults</a:t>
            </a:r>
            <a:endParaRPr dirty="0"/>
          </a:p>
        </p:txBody>
      </p:sp>
      <p:sp>
        <p:nvSpPr>
          <p:cNvPr id="121" name="Google Shape;121;p11"/>
          <p:cNvSpPr txBox="1">
            <a:spLocks noGrp="1"/>
          </p:cNvSpPr>
          <p:nvPr>
            <p:ph type="body" idx="1"/>
          </p:nvPr>
        </p:nvSpPr>
        <p:spPr>
          <a:xfrm>
            <a:off x="544321" y="1046703"/>
            <a:ext cx="11321858" cy="49336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356938" lvl="0" indent="-356938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2542"/>
              <a:buFont typeface="Gill Sans"/>
              <a:buChar char="๏"/>
            </a:pPr>
            <a:r>
              <a:rPr lang="en-US" sz="3200" dirty="0"/>
              <a:t>Sometimes you want the arguments for your functions to have </a:t>
            </a:r>
            <a:r>
              <a:rPr lang="en-US" sz="3200" b="1" dirty="0"/>
              <a:t>default values</a:t>
            </a:r>
            <a:endParaRPr sz="3200" b="1" dirty="0"/>
          </a:p>
        </p:txBody>
      </p:sp>
      <p:sp>
        <p:nvSpPr>
          <p:cNvPr id="122" name="Google Shape;122;p11"/>
          <p:cNvSpPr txBox="1">
            <a:spLocks noGrp="1"/>
          </p:cNvSpPr>
          <p:nvPr>
            <p:ph type="sldNum" idx="4294967295"/>
          </p:nvPr>
        </p:nvSpPr>
        <p:spPr>
          <a:xfrm>
            <a:off x="11650663" y="127000"/>
            <a:ext cx="54133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887">
                <a:solidFill>
                  <a:srgbClr val="000000"/>
                </a:solidFill>
              </a:rPr>
              <a:t>9</a:t>
            </a:fld>
            <a:endParaRPr sz="887">
              <a:solidFill>
                <a:srgbClr val="000000"/>
              </a:solidFill>
            </a:endParaRPr>
          </a:p>
        </p:txBody>
      </p:sp>
      <p:pic>
        <p:nvPicPr>
          <p:cNvPr id="3" name="Picture 2" descr="A screen shot of a computer code&#10;&#10;Description automatically generated with low confidence">
            <a:extLst>
              <a:ext uri="{FF2B5EF4-FFF2-40B4-BE49-F238E27FC236}">
                <a16:creationId xmlns:a16="http://schemas.microsoft.com/office/drawing/2014/main" id="{7A60E4C0-C005-92D1-6C6E-4B688D9FBF9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41154" y="1799043"/>
            <a:ext cx="7756853" cy="2002247"/>
          </a:xfrm>
          <a:prstGeom prst="rect">
            <a:avLst/>
          </a:prstGeom>
        </p:spPr>
      </p:pic>
      <p:pic>
        <p:nvPicPr>
          <p:cNvPr id="5" name="Picture 4" descr="A picture containing text, font, screenshot, graphics&#10;&#10;Description automatically generated">
            <a:extLst>
              <a:ext uri="{FF2B5EF4-FFF2-40B4-BE49-F238E27FC236}">
                <a16:creationId xmlns:a16="http://schemas.microsoft.com/office/drawing/2014/main" id="{BE0466D2-0967-7732-38C9-72EFD6F0ADF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41154" y="3955818"/>
            <a:ext cx="5947002" cy="1347702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VRAC_2023_v1">
  <a:themeElements>
    <a:clrScheme name="Showroom">
      <a:dk1>
        <a:srgbClr val="535353"/>
      </a:dk1>
      <a:lt1>
        <a:srgbClr val="340053"/>
      </a:lt1>
      <a:dk2>
        <a:srgbClr val="5A5F5E"/>
      </a:dk2>
      <a:lt2>
        <a:srgbClr val="B4B4B4"/>
      </a:lt2>
      <a:accent1>
        <a:srgbClr val="78AAB3"/>
      </a:accent1>
      <a:accent2>
        <a:srgbClr val="9A9671"/>
      </a:accent2>
      <a:accent3>
        <a:srgbClr val="D9971A"/>
      </a:accent3>
      <a:accent4>
        <a:srgbClr val="D7620E"/>
      </a:accent4>
      <a:accent5>
        <a:srgbClr val="A61702"/>
      </a:accent5>
      <a:accent6>
        <a:srgbClr val="606B7E"/>
      </a:accent6>
      <a:hlink>
        <a:srgbClr val="0000FF"/>
      </a:hlink>
      <a:folHlink>
        <a:srgbClr val="FF00FF"/>
      </a:folHlink>
    </a:clrScheme>
    <a:fontScheme name="Showroom">
      <a:majorFont>
        <a:latin typeface="Gill Sans Light"/>
        <a:ea typeface="Gill Sans Light"/>
        <a:cs typeface="Gill Sans Light"/>
      </a:majorFont>
      <a:minorFont>
        <a:latin typeface="Gill Sans Light"/>
        <a:ea typeface="Gill Sans Light"/>
        <a:cs typeface="Gill Sans Light"/>
      </a:minorFont>
    </a:fontScheme>
    <a:fmtScheme name="Showroom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808785"/>
        </a:solidFill>
        <a:ln w="12700" cap="flat">
          <a:noFill/>
          <a:miter lim="400000"/>
        </a:ln>
        <a:effectLst/>
      </a:spPr>
      <a:bodyPr rot="0" spcFirstLastPara="1" vertOverflow="overflow" horzOverflow="overflow" vert="horz" wrap="square" lIns="71437" tIns="71437" rIns="71437" bIns="71437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50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Gill Sans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5A5F5E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71437" tIns="71437" rIns="71437" bIns="71437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5000" b="0" i="0" u="none" strike="noStrike" cap="none" spc="0" normalizeH="0" baseline="0">
            <a:ln>
              <a:noFill/>
            </a:ln>
            <a:solidFill>
              <a:srgbClr val="535353"/>
            </a:solidFill>
            <a:effectLst/>
            <a:uFillTx/>
            <a:latin typeface="+mn-lt"/>
            <a:ea typeface="+mn-ea"/>
            <a:cs typeface="+mn-cs"/>
            <a:sym typeface="Gill Sans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  <a:extLst>
    <a:ext uri="{05A4C25C-085E-4340-85A3-A5531E510DB2}">
      <thm15:themeFamily xmlns:thm15="http://schemas.microsoft.com/office/thememl/2012/main" name="VRAC_2023_v1" id="{F52B0544-761B-1841-ADBF-DCA91F59A071}" vid="{41EA304F-5987-2F46-9243-5E6AFAF0F811}"/>
    </a:ext>
  </a:extLst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3cb4f5c-c7cf-4072-bc62-0567e2364229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FEF171AB25A2240AB7E6B665531E8E7" ma:contentTypeVersion="15" ma:contentTypeDescription="Create a new document." ma:contentTypeScope="" ma:versionID="0415fdf95b42170d13f0b4db97b80700">
  <xsd:schema xmlns:xsd="http://www.w3.org/2001/XMLSchema" xmlns:xs="http://www.w3.org/2001/XMLSchema" xmlns:p="http://schemas.microsoft.com/office/2006/metadata/properties" xmlns:ns2="c3cb4f5c-c7cf-4072-bc62-0567e2364229" xmlns:ns3="a109c017-75d7-4750-a027-1727423ae59e" targetNamespace="http://schemas.microsoft.com/office/2006/metadata/properties" ma:root="true" ma:fieldsID="3ef6e99dae35211b81fc609ba8e7dd83" ns2:_="" ns3:_="">
    <xsd:import namespace="c3cb4f5c-c7cf-4072-bc62-0567e2364229"/>
    <xsd:import namespace="a109c017-75d7-4750-a027-1727423ae59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ServiceObjectDetectorVersions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cb4f5c-c7cf-4072-bc62-0567e236422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Location" ma:index="13" nillable="true" ma:displayName="Location" ma:indexed="true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6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8" nillable="true" ma:taxonomy="true" ma:internalName="lcf76f155ced4ddcb4097134ff3c332f" ma:taxonomyFieldName="MediaServiceImageTags" ma:displayName="Image Tags" ma:readOnly="false" ma:fieldId="{5cf76f15-5ced-4ddc-b409-7134ff3c332f}" ma:taxonomyMulti="true" ma:sspId="dde203d1-7cfb-462f-9308-eb621c314a9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BillingMetadata" ma:index="22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109c017-75d7-4750-a027-1727423ae59e" elementFormDefault="qualified">
    <xsd:import namespace="http://schemas.microsoft.com/office/2006/documentManagement/types"/>
    <xsd:import namespace="http://schemas.microsoft.com/office/infopath/2007/PartnerControls"/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CD6A069-EDAA-4A8E-9004-41A2C37DB184}">
  <ds:schemaRefs>
    <ds:schemaRef ds:uri="http://schemas.microsoft.com/office/2006/metadata/properties"/>
    <ds:schemaRef ds:uri="http://schemas.microsoft.com/office/infopath/2007/PartnerControls"/>
    <ds:schemaRef ds:uri="c3cb4f5c-c7cf-4072-bc62-0567e2364229"/>
  </ds:schemaRefs>
</ds:datastoreItem>
</file>

<file path=customXml/itemProps2.xml><?xml version="1.0" encoding="utf-8"?>
<ds:datastoreItem xmlns:ds="http://schemas.openxmlformats.org/officeDocument/2006/customXml" ds:itemID="{617B355D-FB67-49D9-92E4-DB91F07B5E4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AC9B0AC-1697-442D-AF79-ECC195E55AA1}"/>
</file>

<file path=docProps/app.xml><?xml version="1.0" encoding="utf-8"?>
<Properties xmlns="http://schemas.openxmlformats.org/officeDocument/2006/extended-properties" xmlns:vt="http://schemas.openxmlformats.org/officeDocument/2006/docPropsVTypes">
  <Template>VRAC_2023_v1</Template>
  <TotalTime>2482</TotalTime>
  <Words>450</Words>
  <Application>Microsoft Macintosh PowerPoint</Application>
  <PresentationFormat>Widescreen</PresentationFormat>
  <Paragraphs>76</Paragraphs>
  <Slides>16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Wingdings</vt:lpstr>
      <vt:lpstr>Gill Sans SemiBold</vt:lpstr>
      <vt:lpstr>Quattrocento Sans</vt:lpstr>
      <vt:lpstr>Arial</vt:lpstr>
      <vt:lpstr>Gill Sans Light</vt:lpstr>
      <vt:lpstr>Gill Sans</vt:lpstr>
      <vt:lpstr>VRAC_2023_v1</vt:lpstr>
      <vt:lpstr>Functions &amp; Scope</vt:lpstr>
      <vt:lpstr>Motivation</vt:lpstr>
      <vt:lpstr>🗣️ Lecture Goals ✅</vt:lpstr>
      <vt:lpstr>Functions</vt:lpstr>
      <vt:lpstr>Anatomy of a Function</vt:lpstr>
      <vt:lpstr>🫵🏽 Code Etiquette (Functions)</vt:lpstr>
      <vt:lpstr>🤏 Mini Task ✏️</vt:lpstr>
      <vt:lpstr>Functions and arrays</vt:lpstr>
      <vt:lpstr>Function defaults</vt:lpstr>
      <vt:lpstr>🤏 Mini Task ✏️</vt:lpstr>
      <vt:lpstr>Scope Examples 💻</vt:lpstr>
      <vt:lpstr>How does any program run?</vt:lpstr>
      <vt:lpstr>Program Stack</vt:lpstr>
      <vt:lpstr>🤏 Mini Task ✏️</vt:lpstr>
      <vt:lpstr>Questions?</vt:lpstr>
      <vt:lpstr>📝 Assignment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Functions, Scope &amp; File IO</dc:title>
  <dc:creator>Bhaskar Bhattacharya</dc:creator>
  <cp:lastModifiedBy>Kohl, Adam R [E CPE]</cp:lastModifiedBy>
  <cp:revision>29</cp:revision>
  <dcterms:created xsi:type="dcterms:W3CDTF">2016-05-17T18:44:33Z</dcterms:created>
  <dcterms:modified xsi:type="dcterms:W3CDTF">2025-05-08T20:45:22Z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0x010100EFEF171AB25A2240AB7E6B665531E8E7</vt:lpwstr>
  </property>
</Properties>
</file>