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5"/>
  </p:notesMasterIdLst>
  <p:sldIdLst>
    <p:sldId id="256" r:id="rId6"/>
    <p:sldId id="257" r:id="rId7"/>
    <p:sldId id="258" r:id="rId8"/>
    <p:sldId id="260" r:id="rId9"/>
    <p:sldId id="259" r:id="rId10"/>
    <p:sldId id="263" r:id="rId11"/>
    <p:sldId id="274" r:id="rId12"/>
    <p:sldId id="27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C56590-B914-BC4E-476C-57EA7BF7DF9C}" name="Kohl, Adam R [M E]" initials="AK" userId="S::adamkohl@iastate.edu::a2ca70e4-e487-430d-8503-673fccbf9536" providerId="AD"/>
  <p188:author id="{A2B7BCC3-96FA-BF2F-F944-CF2C96BA7542}" name="Matthews, Nicholas D [M E]" initials="NM" userId="S::nickd@iastate.edu::fd7059c7-326e-42a5-9bfe-f1ecd97a69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DCAF5-E10D-4774-B8AE-D079427FF8CC}" v="9" dt="2023-05-18T02:29:44.732"/>
    <p1510:client id="{BD19EBE8-0A0B-4385-A3B7-1B2CC756D875}" v="10" dt="2023-05-15T18:53:55.598"/>
    <p1510:client id="{EEC5B635-4733-420E-8F9A-AFCBC68CC6CB}" v="26" dt="2023-05-15T18:48:49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83562" autoAdjust="0"/>
  </p:normalViewPr>
  <p:slideViewPr>
    <p:cSldViewPr snapToGrid="0">
      <p:cViewPr varScale="1">
        <p:scale>
          <a:sx n="105" d="100"/>
          <a:sy n="105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atthews" userId="1k2ChD8CslfbscdeNZyJD9Xi1kfioc0qWfhWq3NghQk=" providerId="None" clId="Web-{EEC5B635-4733-420E-8F9A-AFCBC68CC6CB}"/>
    <pc:docChg chg="modSld">
      <pc:chgData name="Nicholas Matthews" userId="1k2ChD8CslfbscdeNZyJD9Xi1kfioc0qWfhWq3NghQk=" providerId="None" clId="Web-{EEC5B635-4733-420E-8F9A-AFCBC68CC6CB}" dt="2023-05-15T18:48:49.785" v="24" actId="20577"/>
      <pc:docMkLst>
        <pc:docMk/>
      </pc:docMkLst>
      <pc:sldChg chg="modSp">
        <pc:chgData name="Nicholas Matthews" userId="1k2ChD8CslfbscdeNZyJD9Xi1kfioc0qWfhWq3NghQk=" providerId="None" clId="Web-{EEC5B635-4733-420E-8F9A-AFCBC68CC6CB}" dt="2023-05-15T18:48:49.785" v="24" actId="20577"/>
        <pc:sldMkLst>
          <pc:docMk/>
          <pc:sldMk cId="1209487198" sldId="256"/>
        </pc:sldMkLst>
        <pc:spChg chg="mod">
          <ac:chgData name="Nicholas Matthews" userId="1k2ChD8CslfbscdeNZyJD9Xi1kfioc0qWfhWq3NghQk=" providerId="None" clId="Web-{EEC5B635-4733-420E-8F9A-AFCBC68CC6CB}" dt="2023-05-15T18:48:49.785" v="24" actId="20577"/>
          <ac:spMkLst>
            <pc:docMk/>
            <pc:sldMk cId="1209487198" sldId="256"/>
            <ac:spMk id="3" creationId="{00000000-0000-0000-0000-000000000000}"/>
          </ac:spMkLst>
        </pc:spChg>
      </pc:sldChg>
    </pc:docChg>
  </pc:docChgLst>
  <pc:docChgLst>
    <pc:chgData name="Nicholas Matthews" userId="1k2ChD8CslfbscdeNZyJD9Xi1kfioc0qWfhWq3NghQk=" providerId="None" clId="Web-{BD19EBE8-0A0B-4385-A3B7-1B2CC756D875}"/>
    <pc:docChg chg="modSld">
      <pc:chgData name="Nicholas Matthews" userId="1k2ChD8CslfbscdeNZyJD9Xi1kfioc0qWfhWq3NghQk=" providerId="None" clId="Web-{BD19EBE8-0A0B-4385-A3B7-1B2CC756D875}" dt="2023-05-15T18:53:51.613" v="8" actId="20577"/>
      <pc:docMkLst>
        <pc:docMk/>
      </pc:docMkLst>
      <pc:sldChg chg="modSp">
        <pc:chgData name="Nicholas Matthews" userId="1k2ChD8CslfbscdeNZyJD9Xi1kfioc0qWfhWq3NghQk=" providerId="None" clId="Web-{BD19EBE8-0A0B-4385-A3B7-1B2CC756D875}" dt="2023-05-15T18:53:51.613" v="8" actId="20577"/>
        <pc:sldMkLst>
          <pc:docMk/>
          <pc:sldMk cId="1209487198" sldId="256"/>
        </pc:sldMkLst>
        <pc:spChg chg="mod">
          <ac:chgData name="Nicholas Matthews" userId="1k2ChD8CslfbscdeNZyJD9Xi1kfioc0qWfhWq3NghQk=" providerId="None" clId="Web-{BD19EBE8-0A0B-4385-A3B7-1B2CC756D875}" dt="2023-05-15T18:53:51.613" v="8" actId="20577"/>
          <ac:spMkLst>
            <pc:docMk/>
            <pc:sldMk cId="1209487198" sldId="256"/>
            <ac:spMk id="3" creationId="{00000000-0000-0000-0000-000000000000}"/>
          </ac:spMkLst>
        </pc:spChg>
      </pc:sldChg>
    </pc:docChg>
  </pc:docChgLst>
  <pc:docChgLst>
    <pc:chgData name="Nicholas Matthews" userId="1k2ChD8CslfbscdeNZyJD9Xi1kfioc0qWfhWq3NghQk=" providerId="None" clId="Web-{2EBDCAF5-E10D-4774-B8AE-D079427FF8CC}"/>
    <pc:docChg chg="modSld">
      <pc:chgData name="Nicholas Matthews" userId="1k2ChD8CslfbscdeNZyJD9Xi1kfioc0qWfhWq3NghQk=" providerId="None" clId="Web-{2EBDCAF5-E10D-4774-B8AE-D079427FF8CC}" dt="2023-05-18T02:29:44.732" v="7"/>
      <pc:docMkLst>
        <pc:docMk/>
      </pc:docMkLst>
      <pc:sldChg chg="addSp delSp modSp modCm">
        <pc:chgData name="Nicholas Matthews" userId="1k2ChD8CslfbscdeNZyJD9Xi1kfioc0qWfhWq3NghQk=" providerId="None" clId="Web-{2EBDCAF5-E10D-4774-B8AE-D079427FF8CC}" dt="2023-05-18T02:29:44.732" v="7"/>
        <pc:sldMkLst>
          <pc:docMk/>
          <pc:sldMk cId="578654378" sldId="263"/>
        </pc:sldMkLst>
        <pc:graphicFrameChg chg="del">
          <ac:chgData name="Nicholas Matthews" userId="1k2ChD8CslfbscdeNZyJD9Xi1kfioc0qWfhWq3NghQk=" providerId="None" clId="Web-{2EBDCAF5-E10D-4774-B8AE-D079427FF8CC}" dt="2023-05-18T02:29:18.856" v="0"/>
          <ac:graphicFrameMkLst>
            <pc:docMk/>
            <pc:sldMk cId="578654378" sldId="263"/>
            <ac:graphicFrameMk id="3" creationId="{170F89A0-E490-1945-BD28-96C36796D078}"/>
          </ac:graphicFrameMkLst>
        </pc:graphicFrameChg>
        <pc:picChg chg="add mod">
          <ac:chgData name="Nicholas Matthews" userId="1k2ChD8CslfbscdeNZyJD9Xi1kfioc0qWfhWq3NghQk=" providerId="None" clId="Web-{2EBDCAF5-E10D-4774-B8AE-D079427FF8CC}" dt="2023-05-18T02:29:36.451" v="6" actId="1076"/>
          <ac:picMkLst>
            <pc:docMk/>
            <pc:sldMk cId="578654378" sldId="263"/>
            <ac:picMk id="5" creationId="{246BE99B-28A3-7EE5-800F-1B7161D29C0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icholas Matthews" userId="1k2ChD8CslfbscdeNZyJD9Xi1kfioc0qWfhWq3NghQk=" providerId="None" clId="Web-{2EBDCAF5-E10D-4774-B8AE-D079427FF8CC}" dt="2023-05-18T02:29:44.732" v="7"/>
              <pc2:cmMkLst xmlns:pc2="http://schemas.microsoft.com/office/powerpoint/2019/9/main/command">
                <pc:docMk/>
                <pc:sldMk cId="578654378" sldId="263"/>
                <pc2:cmMk id="{7D5F7050-C6E3-D147-BDCC-82914689CE6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95F8-9242-CC44-A180-A11F4F95E18D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06E7-BE60-B540-A84A-54C61F4D6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06E7-BE60-B540-A84A-54C61F4D64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06E7-BE60-B540-A84A-54C61F4D6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06E7-BE60-B540-A84A-54C61F4D6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RAC Logo Big Grayscal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843" y="-640270"/>
            <a:ext cx="11800428" cy="118004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4032" y="1437683"/>
            <a:ext cx="8643939" cy="1444325"/>
          </a:xfrm>
          <a:prstGeom prst="rect">
            <a:avLst/>
          </a:prstGeom>
        </p:spPr>
        <p:txBody>
          <a:bodyPr anchor="b"/>
          <a:lstStyle>
            <a:lvl1pPr>
              <a:defRPr sz="4336"/>
            </a:lvl1pPr>
          </a:lstStyle>
          <a:p>
            <a:pPr lvl="0">
              <a:defRPr sz="1800"/>
            </a:pPr>
            <a:r>
              <a:rPr sz="4336" dirty="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4032" y="3705823"/>
            <a:ext cx="8643939" cy="2249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1pPr>
            <a:lvl2pPr marL="0" indent="112631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2pPr>
            <a:lvl3pPr marL="0" indent="225262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3pPr>
            <a:lvl4pPr marL="0" indent="337894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4pPr>
            <a:lvl5pPr marL="0" indent="450525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5pPr>
          </a:lstStyle>
          <a:p>
            <a:pPr lvl="0">
              <a:defRPr sz="1800"/>
            </a:pPr>
            <a:r>
              <a:rPr sz="2464"/>
              <a:t>Body Level One</a:t>
            </a:r>
          </a:p>
          <a:p>
            <a:pPr lvl="1">
              <a:defRPr sz="1800"/>
            </a:pPr>
            <a:r>
              <a:rPr sz="2464"/>
              <a:t>Body Level Two</a:t>
            </a:r>
          </a:p>
          <a:p>
            <a:pPr lvl="2">
              <a:defRPr sz="1800"/>
            </a:pPr>
            <a:r>
              <a:rPr sz="2464"/>
              <a:t>Body Level Three</a:t>
            </a:r>
          </a:p>
          <a:p>
            <a:pPr lvl="3">
              <a:defRPr sz="1800"/>
            </a:pPr>
            <a:r>
              <a:rPr sz="2464"/>
              <a:t>Body Level Four</a:t>
            </a:r>
          </a:p>
          <a:p>
            <a:pPr lvl="4">
              <a:defRPr sz="1800"/>
            </a:pPr>
            <a:r>
              <a:rPr sz="2464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990552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9913" y="1"/>
            <a:ext cx="12051399" cy="11223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43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99494" y="1250577"/>
            <a:ext cx="11732238" cy="4833937"/>
          </a:xfrm>
          <a:prstGeom prst="rect">
            <a:avLst/>
          </a:prstGeom>
        </p:spPr>
        <p:txBody>
          <a:bodyPr/>
          <a:lstStyle>
            <a:lvl2pPr marL="613486" indent="-356938">
              <a:buChar char="-"/>
              <a:defRPr sz="2464"/>
            </a:lvl2pPr>
            <a:lvl3pPr marL="791955" indent="-278857">
              <a:buChar char="-"/>
              <a:defRPr sz="2464"/>
            </a:lvl3pPr>
            <a:lvl4pPr marL="1048504" indent="-278857">
              <a:buChar char="-"/>
              <a:defRPr sz="2464"/>
            </a:lvl4pPr>
            <a:lvl5pPr marL="1305053" indent="-278857">
              <a:buChar char="-"/>
              <a:defRPr sz="2464"/>
            </a:lvl5pPr>
          </a:lstStyle>
          <a:p>
            <a:pPr lvl="0">
              <a:defRPr sz="1800"/>
            </a:pPr>
            <a:r>
              <a:rPr sz="3153"/>
              <a:t>Body Level One</a:t>
            </a:r>
          </a:p>
          <a:p>
            <a:pPr lvl="1">
              <a:defRPr sz="1800"/>
            </a:pPr>
            <a:r>
              <a:rPr sz="2464"/>
              <a:t>Body Level Two</a:t>
            </a:r>
          </a:p>
          <a:p>
            <a:pPr lvl="2">
              <a:defRPr sz="1800"/>
            </a:pPr>
            <a:r>
              <a:rPr sz="2464"/>
              <a:t>Body Level Three</a:t>
            </a:r>
          </a:p>
          <a:p>
            <a:pPr lvl="3">
              <a:defRPr sz="1800"/>
            </a:pPr>
            <a:r>
              <a:rPr sz="2464"/>
              <a:t>Body Level Four</a:t>
            </a:r>
          </a:p>
          <a:p>
            <a:pPr lvl="4">
              <a:defRPr sz="1800"/>
            </a:pPr>
            <a:r>
              <a:rPr sz="2464"/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5676" y="12700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974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1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5"/>
            </a:lvl1pPr>
            <a:lvl2pPr marL="450525" indent="0" algn="ctr">
              <a:buNone/>
              <a:defRPr sz="1971"/>
            </a:lvl2pPr>
            <a:lvl3pPr marL="901050" indent="0" algn="ctr">
              <a:buNone/>
              <a:defRPr sz="1774"/>
            </a:lvl3pPr>
            <a:lvl4pPr marL="1351575" indent="0" algn="ctr">
              <a:buNone/>
              <a:defRPr sz="1577"/>
            </a:lvl4pPr>
            <a:lvl5pPr marL="1802100" indent="0" algn="ctr">
              <a:buNone/>
              <a:defRPr sz="1577"/>
            </a:lvl5pPr>
            <a:lvl6pPr marL="2252624" indent="0" algn="ctr">
              <a:buNone/>
              <a:defRPr sz="1577"/>
            </a:lvl6pPr>
            <a:lvl7pPr marL="2703149" indent="0" algn="ctr">
              <a:buNone/>
              <a:defRPr sz="1577"/>
            </a:lvl7pPr>
            <a:lvl8pPr marL="3153674" indent="0" algn="ctr">
              <a:buNone/>
              <a:defRPr sz="1577"/>
            </a:lvl8pPr>
            <a:lvl9pPr marL="3604199" indent="0" algn="ctr">
              <a:buNone/>
              <a:defRPr sz="15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508" y="6356350"/>
            <a:ext cx="2743142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449" y="6356350"/>
            <a:ext cx="4115103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4899" y="12007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9005" indent="-219005">
              <a:defRPr/>
            </a:lvl1pPr>
            <a:lvl2pPr marL="438010" indent="-212748">
              <a:defRPr/>
            </a:lvl2pPr>
            <a:lvl3pPr marL="621036" indent="-170511">
              <a:defRPr/>
            </a:lvl3pPr>
            <a:lvl4pPr marL="888535" indent="-212748">
              <a:defRPr/>
            </a:lvl4pPr>
            <a:lvl5pPr marL="1144302" indent="-243252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08" y="6356350"/>
            <a:ext cx="2743142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449" y="6356350"/>
            <a:ext cx="4115103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4899" y="12007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A15-C5A5-406B-9A5D-1101E899FB0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6DDF-ED69-4555-BB42-925E1072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774031" y="1437680"/>
            <a:ext cx="8643938" cy="1444325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/>
            </a:pPr>
            <a:r>
              <a:rPr lang="en-US" sz="4400"/>
              <a:t>Click to edit Master title style</a:t>
            </a:r>
            <a:endParaRPr sz="4400"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774031" y="3705820"/>
            <a:ext cx="8643938" cy="2249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1pPr>
            <a:lvl2pPr marL="0" indent="1143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2pPr>
            <a:lvl3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3pPr>
            <a:lvl4pPr marL="0" indent="3429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4pPr>
            <a:lvl5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5pPr>
          </a:lstStyle>
          <a:p>
            <a:pPr lvl="0">
              <a:defRPr sz="1800"/>
            </a:pPr>
            <a:r>
              <a:rPr lang="en-US" sz="2500"/>
              <a:t>Click to edit Master text styles</a:t>
            </a:r>
          </a:p>
          <a:p>
            <a:pPr lvl="1">
              <a:defRPr sz="1800"/>
            </a:pPr>
            <a:r>
              <a:rPr lang="en-US" sz="2500"/>
              <a:t>Second level</a:t>
            </a:r>
          </a:p>
          <a:p>
            <a:pPr lvl="2">
              <a:defRPr sz="1800"/>
            </a:pPr>
            <a:r>
              <a:rPr lang="en-US" sz="2500"/>
              <a:t>Third level</a:t>
            </a:r>
          </a:p>
          <a:p>
            <a:pPr lvl="3">
              <a:defRPr sz="1800"/>
            </a:pPr>
            <a:r>
              <a:rPr lang="en-US" sz="2500"/>
              <a:t>Fourth level</a:t>
            </a:r>
          </a:p>
          <a:p>
            <a:pPr lvl="4">
              <a:defRPr sz="1800"/>
            </a:pPr>
            <a:r>
              <a:rPr lang="en-US" sz="2500"/>
              <a:t>Fifth level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7482264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900"/>
              <a:t>Click to edit Master title style</a:t>
            </a:r>
            <a:endParaRPr sz="3900"/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2576" indent="-362226">
              <a:buChar char="-"/>
              <a:defRPr sz="2500"/>
            </a:lvl2pPr>
            <a:lvl3pPr marL="803689" indent="-282989">
              <a:buChar char="-"/>
              <a:defRPr sz="2500"/>
            </a:lvl3pPr>
            <a:lvl4pPr marL="1064039" indent="-282989">
              <a:buChar char="-"/>
              <a:defRPr sz="2500"/>
            </a:lvl4pPr>
            <a:lvl5pPr marL="1324389" indent="-282989">
              <a:buChar char="-"/>
              <a:defRPr sz="25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5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683157-AE3E-2CDB-B2AC-C2A16BECD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AA20076-C350-F047-9E51-6A75B8EF0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387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1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5"/>
            </a:lvl1pPr>
            <a:lvl2pPr marL="450525" indent="0" algn="ctr">
              <a:buNone/>
              <a:defRPr sz="1971"/>
            </a:lvl2pPr>
            <a:lvl3pPr marL="901050" indent="0" algn="ctr">
              <a:buNone/>
              <a:defRPr sz="1774"/>
            </a:lvl3pPr>
            <a:lvl4pPr marL="1351575" indent="0" algn="ctr">
              <a:buNone/>
              <a:defRPr sz="1577"/>
            </a:lvl4pPr>
            <a:lvl5pPr marL="1802100" indent="0" algn="ctr">
              <a:buNone/>
              <a:defRPr sz="1577"/>
            </a:lvl5pPr>
            <a:lvl6pPr marL="2252624" indent="0" algn="ctr">
              <a:buNone/>
              <a:defRPr sz="1577"/>
            </a:lvl6pPr>
            <a:lvl7pPr marL="2703149" indent="0" algn="ctr">
              <a:buNone/>
              <a:defRPr sz="1577"/>
            </a:lvl7pPr>
            <a:lvl8pPr marL="3153674" indent="0" algn="ctr">
              <a:buNone/>
              <a:defRPr sz="1577"/>
            </a:lvl8pPr>
            <a:lvl9pPr marL="3604199" indent="0" algn="ctr">
              <a:buNone/>
              <a:defRPr sz="15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AC Logo Big Grayscale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1619843" y="-640270"/>
            <a:ext cx="11800428" cy="118004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303" y="-214896"/>
            <a:ext cx="12051399" cy="120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43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99494" y="1122387"/>
            <a:ext cx="11732238" cy="496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1245152" indent="-724452">
              <a:buChar char="-"/>
              <a:defRPr sz="5000"/>
            </a:lvl2pPr>
            <a:lvl3pPr marL="1607378" indent="-565978">
              <a:buChar char="-"/>
              <a:defRPr sz="5000"/>
            </a:lvl3pPr>
            <a:lvl4pPr marL="2128078" indent="-565978">
              <a:buChar char="-"/>
              <a:defRPr sz="5000"/>
            </a:lvl4pPr>
            <a:lvl5pPr marL="2648778" indent="-565978">
              <a:buChar char="-"/>
              <a:defRPr sz="5000"/>
            </a:lvl5pPr>
          </a:lstStyle>
          <a:p>
            <a:pPr lvl="0">
              <a:defRPr sz="1800"/>
            </a:pPr>
            <a:r>
              <a:rPr sz="3153" dirty="0"/>
              <a:t>Body Level One</a:t>
            </a:r>
          </a:p>
          <a:p>
            <a:pPr lvl="1">
              <a:defRPr sz="1800"/>
            </a:pPr>
            <a:r>
              <a:rPr sz="2464" dirty="0"/>
              <a:t>Body Level Two</a:t>
            </a:r>
          </a:p>
          <a:p>
            <a:pPr lvl="2">
              <a:defRPr sz="1800"/>
            </a:pPr>
            <a:r>
              <a:rPr sz="2464" dirty="0"/>
              <a:t>Body Level Three</a:t>
            </a:r>
          </a:p>
          <a:p>
            <a:pPr lvl="3">
              <a:defRPr sz="1800"/>
            </a:pPr>
            <a:r>
              <a:rPr sz="2464" dirty="0"/>
              <a:t>Body Level Four</a:t>
            </a:r>
          </a:p>
          <a:p>
            <a:pPr lvl="4">
              <a:defRPr sz="1800"/>
            </a:pPr>
            <a:r>
              <a:rPr sz="2464" dirty="0"/>
              <a:t>Body Level Five</a:t>
            </a:r>
          </a:p>
        </p:txBody>
      </p:sp>
      <p:pic>
        <p:nvPicPr>
          <p:cNvPr id="5" name="VRAC_Logo gill sans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6246" y="6288235"/>
            <a:ext cx="3955675" cy="52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97802" y="6288235"/>
            <a:ext cx="723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hf hdr="0" ftr="0" dt="0"/>
  <p:txStyles>
    <p:titleStyle>
      <a:lvl1pPr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1pPr>
      <a:lvl2pPr indent="112631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2pPr>
      <a:lvl3pPr indent="225262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3pPr>
      <a:lvl4pPr indent="337894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4pPr>
      <a:lvl5pPr indent="450525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5pPr>
      <a:lvl6pPr indent="563156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6pPr>
      <a:lvl7pPr indent="675787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7pPr>
      <a:lvl8pPr indent="788419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8pPr>
      <a:lvl9pPr indent="901050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56938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1pPr>
      <a:lvl2pPr marL="613486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2pPr>
      <a:lvl3pPr marL="870035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3pPr>
      <a:lvl4pPr marL="1126584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4pPr>
      <a:lvl5pPr marL="1383133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5pPr>
      <a:lvl6pPr marL="1639682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6pPr>
      <a:lvl7pPr marL="1896231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7pPr>
      <a:lvl8pPr marL="2152780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8pPr>
      <a:lvl9pPr marL="2409329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9pPr>
    </p:bodyStyle>
    <p:otherStyle>
      <a:lvl1pPr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12631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225262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337894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450525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563156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675787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788419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901050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301" y="-214896"/>
            <a:ext cx="1205139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9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98203" y="1461912"/>
            <a:ext cx="10995596" cy="48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1245152" indent="-724452">
              <a:buChar char="-"/>
              <a:defRPr sz="5000"/>
            </a:lvl2pPr>
            <a:lvl3pPr marL="1607378" indent="-565978">
              <a:buChar char="-"/>
              <a:defRPr sz="5000"/>
            </a:lvl3pPr>
            <a:lvl4pPr marL="2128078" indent="-565978">
              <a:buChar char="-"/>
              <a:defRPr sz="5000"/>
            </a:lvl4pPr>
            <a:lvl5pPr marL="2648778" indent="-565978">
              <a:buChar char="-"/>
              <a:defRPr sz="5000"/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7E14EE59-F738-CD09-85CC-A43F51134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969"/>
            <a:ext cx="3465871" cy="7403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4E5DC7-B105-8449-BA5D-5CD912BD6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000000"/>
                </a:solidFill>
              </a:defRPr>
            </a:lvl1pPr>
          </a:lstStyle>
          <a:p>
            <a:fld id="{D8F6699A-7D2A-A446-B60A-523EF45D6D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A013-640F-B558-98D0-3E28BEA1B4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97802" y="6288235"/>
            <a:ext cx="723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med"/>
  <p:hf hdr="0" ftr="0" dt="0"/>
  <p:txStyles>
    <p:titleStyle>
      <a:lvl1pPr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1pPr>
      <a:lvl2pPr indent="1143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2pPr>
      <a:lvl3pPr indent="2286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3pPr>
      <a:lvl4pPr indent="3429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4pPr>
      <a:lvl5pPr indent="4572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5pPr>
      <a:lvl6pPr indent="5715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6pPr>
      <a:lvl7pPr indent="6858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7pPr>
      <a:lvl8pPr indent="8001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8pPr>
      <a:lvl9pPr indent="9144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622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1pPr>
      <a:lvl2pPr marL="62257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2pPr>
      <a:lvl3pPr marL="8829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3pPr>
      <a:lvl4pPr marL="114327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4pPr>
      <a:lvl5pPr marL="14036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5pPr>
      <a:lvl6pPr marL="166397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6pPr>
      <a:lvl7pPr marL="192432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7pPr>
      <a:lvl8pPr marL="218467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8pPr>
      <a:lvl9pPr marL="244502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9pPr>
    </p:bodyStyle>
    <p:otherStyle>
      <a:lvl1pPr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143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2286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3429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4572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5715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6858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8001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9144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vrac.iastate.edu/reu202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7735" y="423644"/>
            <a:ext cx="9144000" cy="939945"/>
          </a:xfrm>
        </p:spPr>
        <p:txBody>
          <a:bodyPr>
            <a:noAutofit/>
          </a:bodyPr>
          <a:lstStyle/>
          <a:p>
            <a:r>
              <a:rPr lang="en-US" sz="6000" dirty="0"/>
              <a:t>Introduction</a:t>
            </a:r>
          </a:p>
        </p:txBody>
      </p:sp>
      <p:pic>
        <p:nvPicPr>
          <p:cNvPr id="4" name="Picture 8" descr="Adam Kohl">
            <a:extLst>
              <a:ext uri="{FF2B5EF4-FFF2-40B4-BE49-F238E27FC236}">
                <a16:creationId xmlns:a16="http://schemas.microsoft.com/office/drawing/2014/main" id="{F219D162-6BC7-B3D1-F94C-D248BE34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14" y="1737014"/>
            <a:ext cx="3383972" cy="33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E7C3F7E-BC05-8BC7-57F4-B9FA540A8C2B}"/>
              </a:ext>
            </a:extLst>
          </p:cNvPr>
          <p:cNvSpPr txBox="1">
            <a:spLocks/>
          </p:cNvSpPr>
          <p:nvPr/>
        </p:nvSpPr>
        <p:spPr>
          <a:xfrm>
            <a:off x="4048991" y="5172802"/>
            <a:ext cx="4094018" cy="63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2365">
                <a:latin typeface="+mn-lt"/>
                <a:ea typeface="+mn-ea"/>
                <a:cs typeface="+mn-cs"/>
                <a:sym typeface="Gill Sans Light"/>
              </a:defRPr>
            </a:lvl1pPr>
            <a:lvl2pPr marL="450525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971">
                <a:latin typeface="+mn-lt"/>
                <a:ea typeface="+mn-ea"/>
                <a:cs typeface="+mn-cs"/>
                <a:sym typeface="Gill Sans Light"/>
              </a:defRPr>
            </a:lvl2pPr>
            <a:lvl3pPr marL="901050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774">
                <a:latin typeface="+mn-lt"/>
                <a:ea typeface="+mn-ea"/>
                <a:cs typeface="+mn-cs"/>
                <a:sym typeface="Gill Sans Light"/>
              </a:defRPr>
            </a:lvl3pPr>
            <a:lvl4pPr marL="1351575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4pPr>
            <a:lvl5pPr marL="1802100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5pPr>
            <a:lvl6pPr marL="2252624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6pPr>
            <a:lvl7pPr marL="2703149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7pPr>
            <a:lvl8pPr marL="3153674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8pPr>
            <a:lvl9pPr marL="3604199" indent="0" algn="ctr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None/>
              <a:defRPr sz="1577"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r>
              <a:rPr lang="en-US" sz="2350" kern="0" dirty="0">
                <a:solidFill>
                  <a:srgbClr val="000000"/>
                </a:solidFill>
                <a:latin typeface="Gill Sans Light"/>
              </a:rPr>
              <a:t>Adam Kohl</a:t>
            </a:r>
          </a:p>
        </p:txBody>
      </p:sp>
    </p:spTree>
    <p:extLst>
      <p:ext uri="{BB962C8B-B14F-4D97-AF65-F5344CB8AC3E}">
        <p14:creationId xmlns:p14="http://schemas.microsoft.com/office/powerpoint/2010/main" val="12094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expectations for this internship?</a:t>
            </a:r>
          </a:p>
          <a:p>
            <a:r>
              <a:rPr lang="en-US" dirty="0"/>
              <a:t>What do we hope from your internship?</a:t>
            </a:r>
          </a:p>
          <a:p>
            <a:pPr lvl="1"/>
            <a:r>
              <a:rPr lang="en-US" dirty="0"/>
              <a:t>Have fun (in AND out of the lab)</a:t>
            </a:r>
          </a:p>
          <a:p>
            <a:pPr lvl="1"/>
            <a:r>
              <a:rPr lang="en-US" dirty="0"/>
              <a:t>Learn and apply useful technologies in a research setting</a:t>
            </a:r>
          </a:p>
          <a:p>
            <a:pPr lvl="1"/>
            <a:r>
              <a:rPr lang="en-US" dirty="0"/>
              <a:t>Get rid of any fears for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42532125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(Week 2 – 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&amp; building upon technologies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3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s://www.planet-source-code.com/vb/2010Redesign/images/LangugeHomePages/CPlusPl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03" y="2714593"/>
            <a:ext cx="1808196" cy="19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19640" y="5196905"/>
            <a:ext cx="9792586" cy="0"/>
          </a:xfrm>
          <a:prstGeom prst="straightConnector1">
            <a:avLst/>
          </a:prstGeom>
          <a:noFill/>
          <a:ln w="127000" cap="flat">
            <a:solidFill>
              <a:schemeClr val="tx1">
                <a:lumMod val="5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0" name="Picture 6" descr="http://fabacademy.org/wp-content/uploads/2016/02/800px-SolidWorks_Logo.svg_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5"/>
          <a:stretch/>
        </p:blipFill>
        <p:spPr bwMode="auto">
          <a:xfrm>
            <a:off x="3312944" y="2764251"/>
            <a:ext cx="1969951" cy="18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re0.staticworld.net/images/article/2015/03/unity-logo-100571261-larg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0" y="2741118"/>
            <a:ext cx="2860964" cy="19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lender Logos">
            <a:extLst>
              <a:ext uri="{FF2B5EF4-FFF2-40B4-BE49-F238E27FC236}">
                <a16:creationId xmlns:a16="http://schemas.microsoft.com/office/drawing/2014/main" id="{9F273A1C-0D45-AC5D-5A8D-45BA76C9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96" y="2730817"/>
            <a:ext cx="2284373" cy="18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271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Dives (Weeks 4 – 5)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95974" y="882765"/>
            <a:ext cx="4005683" cy="16605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4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Learning PNG Transparent Images - PNG All">
            <a:extLst>
              <a:ext uri="{FF2B5EF4-FFF2-40B4-BE49-F238E27FC236}">
                <a16:creationId xmlns:a16="http://schemas.microsoft.com/office/drawing/2014/main" id="{1E2F2D7C-9438-F4DC-E82C-CEF48C6C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96" y="1294244"/>
            <a:ext cx="2067123" cy="15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itive Manufacturing PNG, Vector, PSD, and Clipart With Transparent ...">
            <a:extLst>
              <a:ext uri="{FF2B5EF4-FFF2-40B4-BE49-F238E27FC236}">
                <a16:creationId xmlns:a16="http://schemas.microsoft.com/office/drawing/2014/main" id="{DA762EC5-0404-092A-95C9-D2A70B47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 bwMode="auto">
          <a:xfrm>
            <a:off x="6158355" y="2636978"/>
            <a:ext cx="2814513" cy="20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gmented reality, extended reality, virtual reality, vr eyewear, vr ...">
            <a:extLst>
              <a:ext uri="{FF2B5EF4-FFF2-40B4-BE49-F238E27FC236}">
                <a16:creationId xmlns:a16="http://schemas.microsoft.com/office/drawing/2014/main" id="{B9E93D7D-7708-F17A-73CD-B4AADD4B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56" y="4864101"/>
            <a:ext cx="1399309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am Kohl">
            <a:extLst>
              <a:ext uri="{FF2B5EF4-FFF2-40B4-BE49-F238E27FC236}">
                <a16:creationId xmlns:a16="http://schemas.microsoft.com/office/drawing/2014/main" id="{8E86B0BD-8731-8C07-0EA6-2899773D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71" y="1304539"/>
            <a:ext cx="1466370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ex Renner">
            <a:extLst>
              <a:ext uri="{FF2B5EF4-FFF2-40B4-BE49-F238E27FC236}">
                <a16:creationId xmlns:a16="http://schemas.microsoft.com/office/drawing/2014/main" id="{8FE8BD65-E041-81DB-A43C-F2FDA229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71" y="3019040"/>
            <a:ext cx="1466370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3EACEA8-BEB5-70B8-CC91-ECA5297E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71" y="4698111"/>
            <a:ext cx="1466370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9CE9EF-3582-3216-8207-44612FB4E76F}"/>
              </a:ext>
            </a:extLst>
          </p:cNvPr>
          <p:cNvSpPr txBox="1">
            <a:spLocks/>
          </p:cNvSpPr>
          <p:nvPr/>
        </p:nvSpPr>
        <p:spPr>
          <a:xfrm>
            <a:off x="995974" y="2598729"/>
            <a:ext cx="4704129" cy="166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622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๏"/>
              <a:defRPr sz="3200">
                <a:latin typeface="+mn-lt"/>
                <a:ea typeface="+mn-ea"/>
                <a:cs typeface="+mn-cs"/>
                <a:sym typeface="Gill Sans Light"/>
              </a:defRPr>
            </a:lvl1pPr>
            <a:lvl2pPr marL="6225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2pPr>
            <a:lvl3pPr marL="80368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3pPr>
            <a:lvl4pPr marL="106403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4pPr>
            <a:lvl5pPr marL="132438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5pPr>
            <a:lvl6pPr marL="16639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6pPr>
            <a:lvl7pPr marL="19243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7pPr>
            <a:lvl8pPr marL="21846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8pPr>
            <a:lvl9pPr marL="24450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Additive Manufacturing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50A5659-FEE5-25A3-6844-D8438E83F1A3}"/>
              </a:ext>
            </a:extLst>
          </p:cNvPr>
          <p:cNvSpPr txBox="1">
            <a:spLocks/>
          </p:cNvSpPr>
          <p:nvPr/>
        </p:nvSpPr>
        <p:spPr>
          <a:xfrm>
            <a:off x="995974" y="4314693"/>
            <a:ext cx="3285081" cy="184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622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๏"/>
              <a:defRPr sz="3200">
                <a:latin typeface="+mn-lt"/>
                <a:ea typeface="+mn-ea"/>
                <a:cs typeface="+mn-cs"/>
                <a:sym typeface="Gill Sans Light"/>
              </a:defRPr>
            </a:lvl1pPr>
            <a:lvl2pPr marL="6225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2pPr>
            <a:lvl3pPr marL="80368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3pPr>
            <a:lvl4pPr marL="106403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4pPr>
            <a:lvl5pPr marL="1324389" indent="-282989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-"/>
              <a:defRPr sz="2500">
                <a:latin typeface="+mn-lt"/>
                <a:ea typeface="+mn-ea"/>
                <a:cs typeface="+mn-cs"/>
                <a:sym typeface="Gill Sans Light"/>
              </a:defRPr>
            </a:lvl5pPr>
            <a:lvl6pPr marL="16639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6pPr>
            <a:lvl7pPr marL="19243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7pPr>
            <a:lvl8pPr marL="218467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8pPr>
            <a:lvl9pPr marL="2445026" indent="-362226" defTabSz="292100" eaLnBrk="1" hangingPunct="1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200"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Extended Reality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469296-7A21-2AB5-56C8-6C5EF3D5D652}"/>
              </a:ext>
            </a:extLst>
          </p:cNvPr>
          <p:cNvCxnSpPr/>
          <p:nvPr/>
        </p:nvCxnSpPr>
        <p:spPr>
          <a:xfrm>
            <a:off x="4378036" y="2068292"/>
            <a:ext cx="1911928" cy="0"/>
          </a:xfrm>
          <a:prstGeom prst="straightConnector1">
            <a:avLst/>
          </a:prstGeom>
          <a:noFill/>
          <a:ln w="76200" cap="flat">
            <a:solidFill>
              <a:srgbClr val="5A5F5E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47A9E4-54F4-7C5D-FC03-EADE5ABBDC36}"/>
              </a:ext>
            </a:extLst>
          </p:cNvPr>
          <p:cNvCxnSpPr>
            <a:cxnSpLocks/>
          </p:cNvCxnSpPr>
          <p:nvPr/>
        </p:nvCxnSpPr>
        <p:spPr>
          <a:xfrm>
            <a:off x="5237027" y="3827819"/>
            <a:ext cx="1274609" cy="0"/>
          </a:xfrm>
          <a:prstGeom prst="straightConnector1">
            <a:avLst/>
          </a:prstGeom>
          <a:noFill/>
          <a:ln w="76200" cap="flat">
            <a:solidFill>
              <a:srgbClr val="5A5F5E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1952C8-8ADB-B018-6C9F-F48B0991CA4D}"/>
              </a:ext>
            </a:extLst>
          </p:cNvPr>
          <p:cNvCxnSpPr>
            <a:cxnSpLocks/>
          </p:cNvCxnSpPr>
          <p:nvPr/>
        </p:nvCxnSpPr>
        <p:spPr>
          <a:xfrm>
            <a:off x="4281055" y="5553865"/>
            <a:ext cx="2304041" cy="0"/>
          </a:xfrm>
          <a:prstGeom prst="straightConnector1">
            <a:avLst/>
          </a:prstGeom>
          <a:noFill/>
          <a:ln w="76200" cap="flat">
            <a:solidFill>
              <a:srgbClr val="5A5F5E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61586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Course Project (MCA) (Weeks 5 – 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based on everything you’ve learned</a:t>
            </a:r>
          </a:p>
          <a:p>
            <a:r>
              <a:rPr lang="en-US" dirty="0"/>
              <a:t>Gather ideas along the way</a:t>
            </a:r>
          </a:p>
          <a:p>
            <a:r>
              <a:rPr lang="en-US" dirty="0"/>
              <a:t>Choose topics for the MCA (within the deeper dive) by June 19th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5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39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0" y="127000"/>
            <a:ext cx="12051399" cy="1714501"/>
          </a:xfrm>
        </p:spPr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6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 descr="A calendar with text on it&#10;&#10;AI-generated content may be incorrect.">
            <a:extLst>
              <a:ext uri="{FF2B5EF4-FFF2-40B4-BE49-F238E27FC236}">
                <a16:creationId xmlns:a16="http://schemas.microsoft.com/office/drawing/2014/main" id="{E6B5AC4A-9E4F-7BCB-1E8E-AAA8FE10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" y="2030549"/>
            <a:ext cx="11945351" cy="30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543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Class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time from 9-11am and 2-4pm on </a:t>
            </a:r>
            <a:r>
              <a:rPr lang="en-US" b="1" dirty="0"/>
              <a:t>Monday</a:t>
            </a:r>
            <a:r>
              <a:rPr lang="en-US" dirty="0"/>
              <a:t>, </a:t>
            </a:r>
            <a:r>
              <a:rPr lang="en-US" b="1" dirty="0"/>
              <a:t>Wednesday</a:t>
            </a:r>
            <a:r>
              <a:rPr lang="en-US" dirty="0"/>
              <a:t>, and </a:t>
            </a:r>
            <a:r>
              <a:rPr lang="en-US" b="1" dirty="0"/>
              <a:t>Friday</a:t>
            </a:r>
            <a:endParaRPr lang="en-US" dirty="0"/>
          </a:p>
          <a:p>
            <a:pPr lvl="1"/>
            <a:r>
              <a:rPr lang="en-US" dirty="0"/>
              <a:t>Try your best to be 10 minutes early</a:t>
            </a:r>
          </a:p>
          <a:p>
            <a:r>
              <a:rPr lang="en-US" dirty="0"/>
              <a:t>Class time is used for lectures and worktime (1 hour each)</a:t>
            </a:r>
          </a:p>
          <a:p>
            <a:r>
              <a:rPr lang="en-US" dirty="0"/>
              <a:t>Daily activities reinforcing concepts</a:t>
            </a:r>
          </a:p>
          <a:p>
            <a:r>
              <a:rPr lang="en-US" dirty="0"/>
              <a:t>Concepts will build on each other so </a:t>
            </a:r>
            <a:r>
              <a:rPr lang="en-US" u="sng" dirty="0"/>
              <a:t>ask questions 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7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928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(Why C++?)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C++ is a challenging but powerful language</a:t>
            </a:r>
          </a:p>
          <a:p>
            <a:r>
              <a:rPr lang="en-US" dirty="0"/>
              <a:t>The foundation of more software than you think</a:t>
            </a:r>
          </a:p>
          <a:p>
            <a:r>
              <a:rPr lang="en-US" dirty="0"/>
              <a:t>Concepts in this class extend to many other languages</a:t>
            </a:r>
          </a:p>
          <a:p>
            <a:pPr lvl="1"/>
            <a:r>
              <a:rPr lang="en-US" dirty="0"/>
              <a:t>C# for Unity especially…</a:t>
            </a:r>
          </a:p>
        </p:txBody>
      </p:sp>
    </p:spTree>
    <p:extLst>
      <p:ext uri="{BB962C8B-B14F-4D97-AF65-F5344CB8AC3E}">
        <p14:creationId xmlns:p14="http://schemas.microsoft.com/office/powerpoint/2010/main" val="6105970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available on the website calendar</a:t>
            </a:r>
          </a:p>
          <a:p>
            <a:r>
              <a:rPr lang="en-US" dirty="0">
                <a:hlinkClick r:id="rId3"/>
              </a:rPr>
              <a:t>SPIRE-EIT 2025 Program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9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664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50800">
          <a:noFill/>
        </a:ln>
      </a:spPr>
      <a:bodyPr wrap="square" tIns="108000" bIns="108000" rtlCol="0" anchor="ctr" anchorCtr="0">
        <a:spAutoFit/>
      </a:bodyPr>
      <a:lstStyle>
        <a:defPPr algn="ctr">
          <a:defRPr sz="2800" dirty="0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RAC_2023_v1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RAC_2023_v1" id="{F52B0544-761B-1841-ADBF-DCA91F59A071}" vid="{41EA304F-5987-2F46-9243-5E6AFAF0F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44278D-3544-445E-A9F1-42051325FA1A}"/>
</file>

<file path=customXml/itemProps2.xml><?xml version="1.0" encoding="utf-8"?>
<ds:datastoreItem xmlns:ds="http://schemas.openxmlformats.org/officeDocument/2006/customXml" ds:itemID="{B703BED9-9161-434A-B2F8-EA19FBB4A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C497B-728B-4591-809F-43E4B9F2A0B3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223</Words>
  <Application>Microsoft Macintosh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Gill Sans Light</vt:lpstr>
      <vt:lpstr>Gill Sans SemiBold</vt:lpstr>
      <vt:lpstr>Showroom</vt:lpstr>
      <vt:lpstr>VRAC_2023_v1</vt:lpstr>
      <vt:lpstr>Introduction</vt:lpstr>
      <vt:lpstr>First things first</vt:lpstr>
      <vt:lpstr>Fundamentals (Week 2 – 4)</vt:lpstr>
      <vt:lpstr>Deeper Dives (Weeks 4 – 5)</vt:lpstr>
      <vt:lpstr>Major Course Project (MCA) (Weeks 5 – 6)</vt:lpstr>
      <vt:lpstr>Calendar</vt:lpstr>
      <vt:lpstr>C++ Class Structure</vt:lpstr>
      <vt:lpstr>Motivation (Why C++?)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Bhattacharya</dc:creator>
  <cp:lastModifiedBy>Kohl, Adam R [E CPE]</cp:lastModifiedBy>
  <cp:revision>53</cp:revision>
  <dcterms:created xsi:type="dcterms:W3CDTF">2016-05-24T19:58:45Z</dcterms:created>
  <dcterms:modified xsi:type="dcterms:W3CDTF">2025-05-27T20:00:34Z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</Properties>
</file>