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7" r:id="rId5"/>
  </p:sldMasterIdLst>
  <p:notesMasterIdLst>
    <p:notesMasterId r:id="rId21"/>
  </p:notesMasterIdLst>
  <p:sldIdLst>
    <p:sldId id="256" r:id="rId6"/>
    <p:sldId id="273" r:id="rId7"/>
    <p:sldId id="257" r:id="rId8"/>
    <p:sldId id="286" r:id="rId9"/>
    <p:sldId id="288" r:id="rId10"/>
    <p:sldId id="287" r:id="rId11"/>
    <p:sldId id="277" r:id="rId12"/>
    <p:sldId id="289" r:id="rId13"/>
    <p:sldId id="291" r:id="rId14"/>
    <p:sldId id="262" r:id="rId15"/>
    <p:sldId id="274" r:id="rId16"/>
    <p:sldId id="292" r:id="rId17"/>
    <p:sldId id="285" r:id="rId18"/>
    <p:sldId id="290" r:id="rId19"/>
    <p:sldId id="271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haskar Bhattacharya" initials="BB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DC0EFB-96C5-4C5E-B6C3-FDE7024E2078}" v="5" dt="2023-05-15T19:00:44.5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17"/>
    <p:restoredTop sz="94589"/>
  </p:normalViewPr>
  <p:slideViewPr>
    <p:cSldViewPr snapToGrid="0">
      <p:cViewPr varScale="1">
        <p:scale>
          <a:sx n="120" d="100"/>
          <a:sy n="120" d="100"/>
        </p:scale>
        <p:origin x="10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holas Matthews" userId="1k2ChD8CslfbscdeNZyJD9Xi1kfioc0qWfhWq3NghQk=" providerId="None" clId="Web-{8EDC0EFB-96C5-4C5E-B6C3-FDE7024E2078}"/>
    <pc:docChg chg="modSld">
      <pc:chgData name="Nicholas Matthews" userId="1k2ChD8CslfbscdeNZyJD9Xi1kfioc0qWfhWq3NghQk=" providerId="None" clId="Web-{8EDC0EFB-96C5-4C5E-B6C3-FDE7024E2078}" dt="2023-05-15T19:00:44.529" v="4" actId="20577"/>
      <pc:docMkLst>
        <pc:docMk/>
      </pc:docMkLst>
      <pc:sldChg chg="modSp">
        <pc:chgData name="Nicholas Matthews" userId="1k2ChD8CslfbscdeNZyJD9Xi1kfioc0qWfhWq3NghQk=" providerId="None" clId="Web-{8EDC0EFB-96C5-4C5E-B6C3-FDE7024E2078}" dt="2023-05-15T19:00:44.529" v="4" actId="20577"/>
        <pc:sldMkLst>
          <pc:docMk/>
          <pc:sldMk cId="2376343375" sldId="256"/>
        </pc:sldMkLst>
        <pc:spChg chg="mod">
          <ac:chgData name="Nicholas Matthews" userId="1k2ChD8CslfbscdeNZyJD9Xi1kfioc0qWfhWq3NghQk=" providerId="None" clId="Web-{8EDC0EFB-96C5-4C5E-B6C3-FDE7024E2078}" dt="2023-05-15T19:00:44.529" v="4" actId="20577"/>
          <ac:spMkLst>
            <pc:docMk/>
            <pc:sldMk cId="2376343375" sldId="256"/>
            <ac:spMk id="3" creationId="{00000000-0000-0000-0000-000000000000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6-08T22:30:37.61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895 92 24575,'-7'0'0,"0"0"0,0 0 0,0 0 0,0 0 0,-3 0 0,-1 0 0,-1 0 0,-1 0 0,5 0 0,-8 0 0,10 4 0,-13-4 0,14 4 0,-9-4 0,7 0 0,0 3 0,0-3 0,0 4 0,0-4 0,-4 3 0,4-2 0,-7 2 0,6-3 0,-5 0 0,5 0 0,-5 0 0,5 0 0,-6 0 0,10 3 0,-12-2 0,10 2 0,-10-3 0,8 0 0,-9 0 0,9 0 0,-15 0 0,13 0 0,-13-3 0,15 2 0,-12-2 0,11 3 0,-10 0 0,10 0 0,-11 0 0,12 0 0,-12 0 0,11 0 0,-7 0 0,8 0 0,-3 0 0,4 0 0,0 0 0,0 0 0,0 0 0,0 0 0,0 0 0,0 0 0,0 0 0,0 0 0,-1 0 0,1 0 0,-6 3 0,4-2 0,-7 2 0,8-3 0,-2 3 0,2-2 0,1 2 0,0-3 0,3 3 0,-2-2 0,2 2 0,-3 0 0,0-2 0,3 5 0,-2-5 0,2 5 0,-3-5 0,-1 5 0,1-5 0,0 6 0,0-7 0,0 7 0,0-7 0,3 7 0,-2-6 0,5 5 0,-5-5 0,5 5 0,-6-5 0,7 5 0,-7-2 0,7 3 0,-7-3 0,7 2 0,-7-5 0,6 5 0,-2-2 0,0 0 0,2 3 0,-5-3 0,5 3 0,-5 0 0,5 0 0,-2 0 0,0-3 0,2 2 0,-2-2 0,3 3 0,0 0 0,0 0 0,0 1 0,0-1 0,0 0 0,0 0 0,0 0 0,0 0 0,0 0 0,0 0 0,0 0 0,0 0 0,3 1 0,-2-1 0,2 0 0,0-3 0,-2 2 0,5-2 0,-5 3 0,5-3 0,-5 2 0,2-2 0,0 0 0,-2 3 0,2-4 0,1 1 0,-4 3 0,7-6 0,-7 5 0,7-2 0,-3 3 0,3 0 0,0-3 0,-3 2 0,5 1 0,-4-2 0,8 5 0,-8-7 0,8 5 0,-9-5 0,7 7 0,-4-8 0,0 7 0,0-8 0,-3 5 0,2-5 0,1 5 0,1-5 0,6 5 0,-6-2 0,2 0 0,-3-1 0,3 1 0,-5-1 0,8 5 0,-9-5 0,13 4 0,-8-6 0,7 5 0,-8-2 0,9 0 0,-12 2 0,14-2 0,-14 0 0,15 2 0,-11-5 0,4 5 0,1-5 0,-6 2 0,9 0 0,-9-2 0,2 2 0,-3-3 0,7 4 0,-6-4 0,12 7 0,-11-7 0,7 4 0,-8-4 0,2 0 0,-3 0 0,7 3 0,-5-2 0,7 2 0,-8-3 0,12 0 0,-14 3 0,22-2 0,-20 2 0,21 0 0,-20-2 0,20 5 0,-18-5 0,18 5 0,-20-5 0,20 5 0,-18-5 0,21 2 0,-22-3 0,26 0 0,-25 3 0,27-2 0,-26 2 0,26-3 0,-27 3 0,31-2 0,-30 2 0,30-3 0,-31 0 0,21 0 0,-22 0 0,16 0 0,-17 0 0,23 0 0,-21 0 0,28 4 0,-28-4 0,34 7 0,-32-7 0,28 7 0,-30-6 0,21 2 0,-22-3 0,20 3 0,-21-2 0,14 2 0,-14-3 0,13 3 0,-12-2 0,13 2 0,-15-3 0,18 3 0,-15-2 0,18 2 0,-20-3 0,24 0 0,-22 0 0,27 3 0,-27-2 0,28 2 0,-28-3 0,12 0 0,-3 0 0,-10 0 0,29 0 0,-28 0 0,31 3 0,-31-2 0,34 2 0,-32-3 0,32 3 0,-15-2 0,-3 2 0,18-3 0,-33 0 0,30 0 0,-31 0 0,28 0 0,-28 0 0,31 0 0,-27 0 0,30-3 0,-27 2 0,25-2 0,-29 3 0,22 0 0,-26 0 0,25 0 0,-23 0 0,20 0 0,-23 0 0,24 0 0,-22 0 0,27 0 0,-27 0 0,31 0 0,-30 0 0,30 0 0,-31 0 0,28 0 0,-25 0 0,25 0 0,-25 0 0,25 0 0,-22 0 0,39 0 0,-31 0 0,36 0 0,-45 0 0,39 0 0,-39 0 0,36 0 0,-37 0 0,30 3 0,-33-2 0,33 5 0,-33-5 0,30 2 0,-31-3 0,24 0 0,-25 0 0,16 0 0,-17 0 0,11 0 0,-12 0 0,12 0 0,-11 0 0,17 0 0,-16 0 0,35 0 0,-32 0 0,45 4 0,-41-4 0,41 10 0,-38-9 0,38 9 0,-41-9 0,37 2 0,-41 0 0,32-2 0,-34 2 0,27-3 0,-23 0 0,21 0 0,-23 0 0,26 3 0,-27-2 0,33 2 0,-33-3 0,36 6 0,-36-4 0,40 4 0,-40-3 0,36-2 0,-36 2 0,30 0 0,-31-2 0,28 2 0,-28-3 0,30 0 0,-29 0 0,24 0 0,-27 0 0,24 0 0,-22 0 0,24 0 0,-25 0 0,26 0 0,-25 0 0,31 0 0,-30 0 0,23 0 0,-25 0 0,25 0 0,-23 0 0,33 0 0,-33 0 0,29-3 0,-26 2 0,21-2 0,-20 3 0,24 0 0,-25 0 0,36-3 0,-37 2 0,40-2 0,-38 3 0,30-3 0,-32 2 0,24-2 0,-27 3 0,34 0 0,-32 0 0,32 0 0,-34 0 0,31 0 0,-30 0 0,14 0 0,-3-3 0,-3-1 0,5 0 0,4-2 0,-18 5 0,18-5 0,-20 5 0,24-2 0,-22 3 0,37 0 0,-35 0 0,42 0 0,-39 0 0,32 0 0,-29 0 0,23-3 0,-28 2 0,19-2 0,-24-1 0,23 1 0,-20-1 0,26 0 0,-11 4 0,0 0 0,-4 0 0,-10 0 0,-4 0 0,26 4 0,-22-4 0,29 4 0,-32-4 0,22 0 0,-21 0 0,21 0 0,-22 0 0,22 0 0,-21 0 0,27 0 0,-26 0 0,36 3 0,-35-3 0,35 4 0,-36-4 0,30 0 0,-31 0 0,24 0 0,-25 0 0,26 0 0,-25 0 0,28 0 0,-28 0 0,27 3 0,-23-2 0,24 2 0,-25-3 0,28 0 0,-30 0 0,26 0 0,-27 0 0,24 3 0,-24-2 0,31 2 0,-30-3 0,33 3 0,-33-2 0,39 2 0,-38-3 0,39 0 0,-41 0 0,34 0 0,-33 0 0,43-3 0,-41 2 0,43-5 0,-44 5 0,35-5 0,-36 5 0,33-6 0,-33 7 0,30-7 0,-31 7 0,18-7 0,-20 3 0,7-3 0,-8 3 0,9-2 0,-9 5 0,15-5 0,-17 2 0,26-6 0,-27 2 0,29-9 0,-26 12 0,18-17 0,-18 15 0,15-25 0,-17 21 0,17-21 0,-21 22 0,7-10 0,-9 13 0,0-13 0,0 10 0,0-13 0,0 15 0,0-12 0,0 11 0,0-4 0,0 6 0,-3-3 0,2 2 0,-2-6 0,0 6 0,2-8 0,-5 7 0,5-11 0,-2 12 0,-3-18 0,1 19 0,-12-28 0,12 27 0,-20-24 0,21 22 0,-25-9 0,23 11 0,-20-6 0,17 6 0,-21-5 0,20 8 0,-32-11 0,30 11 0,-52-18 0,45 17 0,-62-20 0,62 23 0,-61-19 0,64 20 0,-48-11 0,52 9 0,-33 0 0,34 1 0,-22 0 0,24 2 0,-14-2 0,14 3 0,-20 0 0,18 0 0,-28 0 0,28 0 0,-34 0 0,33 0 0,-39-3 0,38 2 0,-35-2 0,36 3 0,-33-3 0,30 2 0,-37-2 0,35 3 0,-28-3 0,35 2 0,-35-5 0,32 5 0,-35-2 0,37 3 0,-34-3 0,32 2 0,-38-2 0,38 3 0,-41 0 0,40 0 0,-34 0 0,37 0 0,-27 0 0,27 0 0,-34 0 0,32 0 0,-35 0 0,36 0 0,-36 0 0,35 0 0,-35 0 0,36 0 0,-29 0 0,29 0 0,-29 0 0,29 0 0,-36 0 0,35 0 0,-35 0 0,33 0 0,-31 0 0,31 0 0,-27 3 0,31-2 0,-24 2 0,25 0 0,-23-2 0,23 2 0,-19-3 0,19 0 0,-19 0 0,19 0 0,-29 0 0,28 0 0,-31 3 0,31-2 0,-28 2 0,28-3 0,-25 0 0,26 0 0,-25 0 0,24 0 0,-25 0 0,26 0 0,-29 0 0,27 0 0,-36 0 0,36 0 0,-36 0 0,33 0 0,-15 0 0,-7 0 0,-8-3 0,6 2 0,-15-2 0,42 3 0,-36 0 0,35 0 0,-38 0 0,38 0 0,-38-3 0,38 2 0,-35-2 0,36 3 0,-26 0 0,27 0 0,-27 0 0,26 0 0,-27 0 0,29 0 0,-26 0 0,25 0 0,-30 0 0,29-3 0,-30 2 0,31-2 0,-34-1 0,32 4 0,-41-7 0,37 7 0,-38-7 0,39 6 0,-38-2 0,41 3 0,-45-3 0,45 2 0,-39-2 0,40 3 0,-20 0 0,23 0 0,-13 0 0,12 0 0,-16 0 0,17 0 0,-17 0 0,16 0 0,-19-3 0,19 2 0,-26-2 0,25 3 0,-24 0 0,24 0 0,-21 0 0,22 0 0,-23 0 0,23 0 0,-25 0 0,24 0 0,-25 0 0,26 0 0,-29 0 0,27 0 0,-26 0 0,27 0 0,-21 0 0,22 0 0,-26 0 0,25 0 0,-21 3 0,23-2 0,-21 2 0,20-3 0,-19 0 0,19 0 0,-16 0 0,17 0 0,-20 0 0,19 0 0,-20 0 0,21 0 0,-20 0 0,18 0 0,-24 0 0,24 0 0,-28 0 0,28 0 0,-27 0 0,27 0 0,-31 0 0,30 0 0,-27 0 0,29 0 0,-22 0 0,21 0 0,-24 0 0,24 0 0,-25 0 0,26 0 0,-25 0 0,24 0 0,-25 0 0,26 0 0,-38 3 0,30-2 0,-49 2 0,48-3 0,-54 3 0,54-2 0,-49 2 0,49 1 0,-34-4 0,38 4 0,-23-4 0,28 0 0,-20 3 0,21-3 0,-14 4 0,14-4 0,-7 0 0,8 0 0,-9 0 0,9 0 0,-9 0 0,9 0 0,-5 3 0,5-2 0,-9 2 0,9-3 0,-12 0 0,11 0 0,-10 0 0,10 0 0,-11 0 0,11 0 0,-7 0 0,8 0 0,-5 0 0,5 0 0,-9 0 0,9 0 0,-15 0 0,13 0 0,-13 0 0,15 0 0,-18 0 0,15 0 0,-15 0 0,18 0 0,-18 0 0,15 0 0,-21 0 0,22-3 0,-19 2 0,19-2 0,-19 3 0,19 0 0,-20 0 0,21 0 0,-11 0 0,12 0 0,-8-4 0,7 4 0,-7-3 0,8 3 0,-6 0 0,6 0 0,-8 0 0,7 0 0,-4 0 0,6 0 0,0 0 0,-1 0 0,1 0 0,0 0 0,0 0 0,0 0 0,0 0 0,0 0 0,0 0 0,0 3 0,0-3 0,-1 4 0,1-4 0,0 0 0,-3 0 0,2 0 0,-5 0 0,5 0 0,-6 0 0,7 0 0,-7 0 0,9 3 0,-7-2 0,7 2 0,-5-3 0,3 0 0,0 0 0,-1 0 0,-2 0 0,2 0 0,-2 0 0,3 0 0,0 0 0,0 0 0,0 0 0,0 0 0,0 0 0,-1 0 0,1 3 0,0-2 0,0 2 0,0-3 0,0 0 0,0 0 0,0 0 0,0 0 0,0 0 0,-1 0 0,1 0 0,0 0 0,0 0 0,0 0 0,0 0 0,0 0 0,0 0 0,-4 0 0,4 0 0,-4 0 0,4 0 0,0 0 0,0 0 0,3 0 0,1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6-08T22:30:45.34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519 79 24575,'-7'-3'0,"0"2"0,-1-2 0,1 3 0,0 0 0,0 0 0,-6 0 0,4 0 0,-4 0 0,2 0 0,4 0 0,-10-3 0,-1 2 0,2-2 0,-4 3 0,12 0 0,-5 0 0,5 0 0,-8 0 0,7 0 0,-11 0 0,12 0 0,-12 0 0,11 0 0,-7 0 0,8 0 0,-3 0 0,4 0 0,0 0 0,0 0 0,0 0 0,0 0 0,0 0 0,-3 0 0,2 3 0,-6-2 0,6 2 0,-5 0 0,5-2 0,1 5 0,1-5 0,5 5 0,-5-5 0,5 5 0,-6-5 0,4 2 0,-1 0 0,-3-2 0,6 5 0,-2-2 0,0 0 0,-1 6 0,0-6 0,-2 7 0,5-4 0,-5 3 0,2-5 0,-3 11 0,3-11 0,-2 8 0,5-5 0,-2-1 0,-1-3 0,4 2 0,-3-2 0,3 3 0,0 0 0,0 3 0,0-2 0,0 2 0,0-2 0,0-1 0,0 0 0,0 0 0,0 0 0,0 0 0,0 0 0,0 0 0,0 0 0,3-3 0,-3 3 0,4-3 0,-4 3 0,0 0 0,0 0 0,0 0 0,0 0 0,0 0 0,3-3 0,-2 2 0,2-2 0,0 7 0,-2-3 0,2 2 0,-3-3 0,0 0 0,0 0 0,0 0 0,0 0 0,3 0 0,-2 0 0,2 1 0,-3-1 0,3 0 0,1 0 0,3 3 0,-3-2 0,6 5 0,-9-5 0,9 3 0,-6-8 0,3 4 0,-3-3 0,2 3 0,-5 0 0,5-3 0,-2 2 0,3 1 0,0 1 0,0 2 0,-3-2 0,2-1 0,-2-3 0,4 5 0,-5-4 0,4 5 0,-6-3 0,8 0 0,-4 0 0,8 0 0,-5 1 0,9 2 0,-9-5 0,25 10 0,-22-12 0,28 12 0,-29-10 0,16 5 0,-17-6 0,11 6 0,-12-9 0,12 9 0,-11-9 0,11 8 0,-12-7 0,21 7 0,-17-5 0,26 3 0,-27 0 0,31 0 0,-30-3 0,30 3 0,-31-7 0,21 7 0,-23-6 0,21 2 0,-20-3 0,25 3 0,-24-2 0,34 2 0,-35 0 0,37-2 0,-38 2 0,33 0 0,-31-2 0,24 2 0,-25-3 0,26 0 0,-25 0 0,25 0 0,-26 0 0,32 0 0,-30 0 0,39 0 0,-38 0 0,42 0 0,-42 0 0,48 3 0,-47-2 0,50 2 0,-50-3 0,47 0 0,-48 0 0,42 3 0,-40-2 0,34 5 0,-34-5 0,33 2 0,-35 0 0,35-2 0,-36 6 0,30-7 0,-31 3 0,31-3 0,-31 0 0,34 0 0,-33 0 0,36 0 0,-32 0 0,36 0 0,-36 0 0,41 0 0,-42 0 0,45 0 0,-46 0 0,43 0 0,-40 0 0,44-3 0,-40 3 0,37-4 0,-42 4 0,35-3 0,-38 2 0,38-5 0,-35 5 0,39-5 0,-38 5 0,37-5 0,-41 5 0,41-5 0,-40 5 0,50-5 0,-46 5 0,50-9 0,-48 9 0,48-12 0,-50 12 0,46-6 0,-51 7 0,42-3 0,-43 2 0,37-2 0,-38 3 0,37 0 0,-35 0 0,38-3 0,-35 2 0,36-2 0,-36 3 0,35-3 0,-38 2 0,41-2 0,-40 3 0,43 0 0,-40-3 0,41-1 0,-38-3 0,35 0 0,-39 3 0,35 1 0,-38 3 0,44 0 0,-39 0 0,43 3 0,-44-2 0,28 2 0,-32 0 0,30-2 0,-27 2 0,32 0 0,-36-2 0,33 2 0,-34-3 0,31 0 0,-31 0 0,28 3 0,-28-2 0,24 2 0,-24-3 0,27 0 0,-26 0 0,33 0 0,-33 0 0,36 0 0,-35 0 0,38 0 0,-38 0 0,31 3 0,-32-2 0,26 5 0,-27-5 0,37 2 0,-31-3 0,29 3 0,-30-2 0,24 2 0,-25-3 0,36 4 0,-25 0 0,19-1 0,-23 1 0,23-1 0,-28-2 0,45 5 0,-42-5 0,32 2 0,-37-3 0,26 0 0,-30 0 0,22 0 0,-24 0 0,17-3 0,-16 2 0,22-2 0,-21 3 0,31 0 0,-30 0 0,33 0 0,-33 0 0,39 0 0,-38 0 0,42-3 0,-43 2 0,36-2 0,-36 3 0,33 0 0,-33 0 0,17 0 0,-5 0 0,3 0 0,-1 0 0,9 0 0,-24 0 0,37 0 0,-34 0 0,37 0 0,-39 0 0,39 0 0,-37 0 0,37 0 0,-39 0 0,29 0 0,-29 0 0,26 0 0,-24 0 0,26 0 0,-23 0 0,26 0 0,-28 0 0,27 0 0,-31 0 0,27 0 0,-27 0 0,34 0 0,-29 0 0,36 0 0,-36 0 0,51 0 0,-51 0 0,58-4 0,-57 4 0,42-3 0,-44 3 0,30 0 0,-34 0 0,28-4 0,-28 4 0,18-4 0,-20 4 0,11 0 0,-12 0 0,12 0 0,-11 0 0,10 0 0,-10-3 0,14 2 0,-14-2 0,24 0 0,-22-1 0,31-3 0,-31 3 0,38-2 0,-37 5 0,39-2 0,-38 3 0,29-3 0,-32 2 0,22-2 0,-21 3 0,18 0 0,-20 0 0,17 0 0,-16 0 0,16 0 0,-17 0 0,17 0 0,-16 0 0,16 0 0,-17 0 0,11 3 0,-12-2 0,9 2 0,-9-3 0,9 0 0,-9 0 0,8 0 0,-7 0 0,14 0 0,-14 0 0,20 0 0,-18 0 0,18 0 0,-20 0 0,27 0 0,-21 0 0,31 0 0,-31 0 0,29 3 0,-29-2 0,34 5 0,-33-5 0,35 2 0,-38-3 0,26 0 0,-30 0 0,14 0 0,-14 0 0,14 3 0,-14-2 0,17 2 0,-16-3 0,19 0 0,-19 0 0,25 0 0,-23 0 0,23 0 0,-25 0 0,23 3 0,-23-2 0,19 2 0,-16 0 0,17-2 0,-17 2 0,19 1 0,-21-4 0,18 4 0,-20-4 0,14 3 0,-14-3 0,11 4 0,-12-4 0,9 0 0,-9 0 0,11 0 0,-9 0 0,19 0 0,-19 0 0,29 0 0,-27 0 0,33 0 0,-33 0 0,23 0 0,-25 0 0,9-4 0,-11 4 0,6-7 0,-7 3 0,4 0 0,-4-2 0,9-1 0,-6 2 0,19-7 0,-19 10 0,19-10 0,-22 7 0,21-12 0,-21 9 0,19-12 0,-17 11 0,8-7 0,-10 8 0,1-3 0,-2 7 0,1-5 0,1 4 0,5-8 0,-5 5 0,2-5 0,-3 8 0,1-8 0,-4 8 0,2-8 0,-5 5 0,8-12 0,-7 11 0,7-11 0,-8 12 0,5-8 0,-2 7 0,6-14 0,-5 14 0,8-14 0,-12 14 0,9-7 0,-9 8 0,2-9 0,-3 9 0,0-6 0,0 7 0,0 0 0,-3 0 0,2 0 0,-6 0 0,7 0 0,-7 3 0,0-9 0,-1 7 0,-8-16 0,7 15 0,-14-21 0,14 24 0,-14-21 0,14 22 0,-7-16 0,8 17 0,-9-14 0,9 15 0,-12-12 0,11 8 0,-17-8 0,16 8 0,-19-7 0,19 10 0,-13-11 0,15 12 0,-12-9 0,11 10 0,-10-10 0,10 9 0,-11-9 0,12 9 0,-15-8 0,13 7 0,-19-7 0,19 8 0,-29-5 0,27 5 0,-36-5 0,36 2 0,-46-3 0,44 3 0,-50-6 0,50 9 0,-41-9 0,43 9 0,-39-5 0,38 5 0,-20-2 0,26 3 0,-6 0 0,4 0 0,-7 0 0,8 0 0,-12 0 0,11 0 0,-21 0 0,20 0 0,-25 0 0,24 0 0,-31 0 0,30 0 0,-30 0 0,31 0 0,-31 0 0,30 0 0,-26-3 0,28 2 0,-32-5 0,29 5 0,-35-5 0,36 5 0,-33-2 0,33 3 0,-29 0 0,30 0 0,-25 0 0,26 0 0,-16 0 0,17 0 0,-17 0 0,16 0 0,-23 0 0,23 0 0,-22 0 0,22 0 0,-23 0 0,23 0 0,-19 0 0,19 0 0,-16 0 0,17 0 0,-17 0 0,16 0 0,-22 0 0,21 0 0,-28 0 0,28 0 0,-30 3 0,29-2 0,-27 2 0,29-3 0,-23 0 0,23 0 0,-25 0 0,24 0 0,-25 0 0,26 0 0,-22 0 0,24 3 0,-23-2 0,24 2 0,-22-3 0,19 0 0,-19 3 0,19-2 0,-19 2 0,19-3 0,-19 0 0,19 0 0,-23 0 0,23 0 0,-19 0 0,19 0 0,-6 0 0,6 3 0,-14-2 0,10 2 0,-19-3 0,24 0 0,-17 0 0,16 0 0,-22 0 0,21 0 0,-24 0 0,24 0 0,-21 3 0,22-2 0,-16 2 0,17-3 0,-14 0 0,14 0 0,-14 0 0,14 3 0,-17-2 0,16 2 0,-23 0 0,23-2 0,-19 2 0,10 1 0,0-4 0,3 4 0,5-4 0,3 0 0,-11 3 0,9-3 0,-19 4 0,19-4 0,-23 0 0,23 0 0,-19 0 0,20 0 0,-17 0 0,16 0 0,-16 0 0,17 0 0,-14 0 0,14 0 0,-11 0 0,12 0 0,-15-4 0,13 4 0,-16-3 0,17 3 0,-17 0 0,19-4 0,-21 4 0,21-4 0,-19 4 0,14 0 0,-2 0 0,4 0 0,3 0 0,-1 0 0,1 0 0,0 0 0,0 0 0,0 0 0,0 0 0,-3 0 0,2 0 0,-2 0 0,-4 0 0,5 0 0,-4 0 0,6 0 0,0 0 0,0 0 0,0 0 0,0 0 0,-1 0 0,1 0 0,0 0 0,0 0 0,0 0 0,0 0 0,0 0 0,0 0 0,0 0 0,3 4 0,-3-4 0,3 4 0,-3-4 0,0 0 0,0 0 0,0 3 0,0-3 0,0 4 0,0-4 0,0 0 0,0 0 0,-4 3 0,3-2 0,-5 2 0,5-3 0,-2 0 0,3 0 0,0 0 0,0 0 0,0 0 0,-1 0 0,4 3 0,-5-2 0,4 2 0,-11-3 0,7 0 0,-4 0 0,6 0 0,-1 0 0,1 0 0,0 0 0,0 0 0,0 0 0,0 0 0,0 0 0,0 0 0,0 0 0,0 0 0,-1 0 0,1 0 0,0 0 0,0 0 0,0 0 0,0 0 0,0 0 0,0 0 0,0 0 0,3 3 0,-3-2 0,3 2 0,-3 0 0,0-2 0,0 2 0,0 0 0,0-2 0,0 2 0,3-3 0,1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114D3-4773-0D4A-95C4-29B9DF210B57}" type="datetimeFigureOut">
              <a:rPr lang="en-US" smtClean="0"/>
              <a:t>5/8/25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6FF8B4-7A72-7D4C-B51E-4DEB02600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435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30027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RAC Logo Big Grayscale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1619843" y="-640270"/>
            <a:ext cx="11800428" cy="11800428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1774032" y="1437683"/>
            <a:ext cx="8643939" cy="1444325"/>
          </a:xfrm>
          <a:prstGeom prst="rect">
            <a:avLst/>
          </a:prstGeom>
        </p:spPr>
        <p:txBody>
          <a:bodyPr anchor="b"/>
          <a:lstStyle>
            <a:lvl1pPr>
              <a:defRPr sz="4336"/>
            </a:lvl1pPr>
          </a:lstStyle>
          <a:p>
            <a:pPr lvl="0">
              <a:defRPr sz="1800"/>
            </a:pPr>
            <a:r>
              <a:rPr sz="4336" dirty="0"/>
              <a:t>Title Text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1774032" y="3705823"/>
            <a:ext cx="8643939" cy="2249881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2464"/>
            </a:lvl1pPr>
            <a:lvl2pPr marL="0" indent="112631" algn="ctr">
              <a:lnSpc>
                <a:spcPct val="100000"/>
              </a:lnSpc>
              <a:spcBef>
                <a:spcPts val="0"/>
              </a:spcBef>
              <a:buSzTx/>
              <a:buNone/>
              <a:defRPr sz="2464"/>
            </a:lvl2pPr>
            <a:lvl3pPr marL="0" indent="225262" algn="ctr">
              <a:lnSpc>
                <a:spcPct val="100000"/>
              </a:lnSpc>
              <a:spcBef>
                <a:spcPts val="0"/>
              </a:spcBef>
              <a:buSzTx/>
              <a:buNone/>
              <a:defRPr sz="2464"/>
            </a:lvl3pPr>
            <a:lvl4pPr marL="0" indent="337894" algn="ctr">
              <a:lnSpc>
                <a:spcPct val="100000"/>
              </a:lnSpc>
              <a:spcBef>
                <a:spcPts val="0"/>
              </a:spcBef>
              <a:buSzTx/>
              <a:buNone/>
              <a:defRPr sz="2464"/>
            </a:lvl4pPr>
            <a:lvl5pPr marL="0" indent="450525" algn="ctr">
              <a:lnSpc>
                <a:spcPct val="100000"/>
              </a:lnSpc>
              <a:spcBef>
                <a:spcPts val="0"/>
              </a:spcBef>
              <a:buSzTx/>
              <a:buNone/>
              <a:defRPr sz="2464"/>
            </a:lvl5pPr>
          </a:lstStyle>
          <a:p>
            <a:pPr lvl="0">
              <a:defRPr sz="1800"/>
            </a:pPr>
            <a:r>
              <a:rPr sz="2464"/>
              <a:t>Body Level One</a:t>
            </a:r>
          </a:p>
          <a:p>
            <a:pPr lvl="1">
              <a:defRPr sz="1800"/>
            </a:pPr>
            <a:r>
              <a:rPr sz="2464"/>
              <a:t>Body Level Two</a:t>
            </a:r>
          </a:p>
          <a:p>
            <a:pPr lvl="2">
              <a:defRPr sz="1800"/>
            </a:pPr>
            <a:r>
              <a:rPr sz="2464"/>
              <a:t>Body Level Three</a:t>
            </a:r>
          </a:p>
          <a:p>
            <a:pPr lvl="3">
              <a:defRPr sz="1800"/>
            </a:pPr>
            <a:r>
              <a:rPr sz="2464"/>
              <a:t>Body Level Four</a:t>
            </a:r>
          </a:p>
          <a:p>
            <a:pPr lvl="4">
              <a:defRPr sz="1800"/>
            </a:pPr>
            <a:r>
              <a:rPr sz="2464"/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1449599342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AA15-C5A5-406B-9A5D-1101E899FB0E}" type="datetimeFigureOut">
              <a:rPr lang="en-US" smtClean="0"/>
              <a:t>5/8/25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6DDF-ED69-4555-BB42-925E10720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512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39913" y="1"/>
            <a:ext cx="12051399" cy="112238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843"/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idx="1"/>
          </p:nvPr>
        </p:nvSpPr>
        <p:spPr>
          <a:xfrm>
            <a:off x="199494" y="1250577"/>
            <a:ext cx="11732238" cy="4833937"/>
          </a:xfrm>
          <a:prstGeom prst="rect">
            <a:avLst/>
          </a:prstGeom>
        </p:spPr>
        <p:txBody>
          <a:bodyPr/>
          <a:lstStyle>
            <a:lvl2pPr marL="613486" indent="-356938">
              <a:buChar char="-"/>
              <a:defRPr sz="2464"/>
            </a:lvl2pPr>
            <a:lvl3pPr marL="791955" indent="-278857">
              <a:buChar char="-"/>
              <a:defRPr sz="2464"/>
            </a:lvl3pPr>
            <a:lvl4pPr marL="1048504" indent="-278857">
              <a:buChar char="-"/>
              <a:defRPr sz="2464"/>
            </a:lvl4pPr>
            <a:lvl5pPr marL="1305053" indent="-278857">
              <a:buChar char="-"/>
              <a:defRPr sz="2464"/>
            </a:lvl5pPr>
          </a:lstStyle>
          <a:p>
            <a:pPr lvl="0">
              <a:defRPr sz="1800"/>
            </a:pPr>
            <a:r>
              <a:rPr sz="3153"/>
              <a:t>Body Level One</a:t>
            </a:r>
          </a:p>
          <a:p>
            <a:pPr lvl="1">
              <a:defRPr sz="1800"/>
            </a:pPr>
            <a:r>
              <a:rPr sz="2464"/>
              <a:t>Body Level Two</a:t>
            </a:r>
          </a:p>
          <a:p>
            <a:pPr lvl="2">
              <a:defRPr sz="1800"/>
            </a:pPr>
            <a:r>
              <a:rPr sz="2464"/>
              <a:t>Body Level Three</a:t>
            </a:r>
          </a:p>
          <a:p>
            <a:pPr lvl="3">
              <a:defRPr sz="1800"/>
            </a:pPr>
            <a:r>
              <a:rPr sz="2464"/>
              <a:t>Body Level Four</a:t>
            </a:r>
          </a:p>
          <a:p>
            <a:pPr lvl="4">
              <a:defRPr sz="1800"/>
            </a:pPr>
            <a:r>
              <a:rPr sz="2464"/>
              <a:t>Body Level Five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525676" y="127001"/>
            <a:ext cx="540493" cy="365125"/>
          </a:xfrm>
          <a:prstGeom prst="rect">
            <a:avLst/>
          </a:prstGeom>
        </p:spPr>
        <p:txBody>
          <a:bodyPr/>
          <a:lstStyle/>
          <a:p>
            <a:pPr defTabSz="450525"/>
            <a:fld id="{A0DE66A5-BFD0-46BA-B2D8-0A1E8BEDDF02}" type="slidenum">
              <a:rPr lang="en-US" sz="887" kern="0" smtClean="0">
                <a:solidFill>
                  <a:sysClr val="windowText" lastClr="000000"/>
                </a:solidFill>
              </a:rPr>
              <a:pPr defTabSz="450525"/>
              <a:t>‹#›</a:t>
            </a:fld>
            <a:endParaRPr lang="en-US" sz="887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83297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912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365"/>
            </a:lvl1pPr>
            <a:lvl2pPr marL="450525" indent="0" algn="ctr">
              <a:buNone/>
              <a:defRPr sz="1971"/>
            </a:lvl2pPr>
            <a:lvl3pPr marL="901050" indent="0" algn="ctr">
              <a:buNone/>
              <a:defRPr sz="1774"/>
            </a:lvl3pPr>
            <a:lvl4pPr marL="1351575" indent="0" algn="ctr">
              <a:buNone/>
              <a:defRPr sz="1577"/>
            </a:lvl4pPr>
            <a:lvl5pPr marL="1802100" indent="0" algn="ctr">
              <a:buNone/>
              <a:defRPr sz="1577"/>
            </a:lvl5pPr>
            <a:lvl6pPr marL="2252624" indent="0" algn="ctr">
              <a:buNone/>
              <a:defRPr sz="1577"/>
            </a:lvl6pPr>
            <a:lvl7pPr marL="2703149" indent="0" algn="ctr">
              <a:buNone/>
              <a:defRPr sz="1577"/>
            </a:lvl7pPr>
            <a:lvl8pPr marL="3153674" indent="0" algn="ctr">
              <a:buNone/>
              <a:defRPr sz="1577"/>
            </a:lvl8pPr>
            <a:lvl9pPr marL="3604199" indent="0" algn="ctr">
              <a:buNone/>
              <a:defRPr sz="157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750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508" y="6356350"/>
            <a:ext cx="2743142" cy="365125"/>
          </a:xfrm>
          <a:prstGeom prst="rect">
            <a:avLst/>
          </a:prstGeom>
        </p:spPr>
        <p:txBody>
          <a:bodyPr/>
          <a:lstStyle/>
          <a:p>
            <a:pPr defTabSz="450525"/>
            <a:endParaRPr lang="en-US" sz="887" kern="0">
              <a:solidFill>
                <a:sysClr val="windowText" lastClr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449" y="6356350"/>
            <a:ext cx="4115103" cy="365125"/>
          </a:xfrm>
          <a:prstGeom prst="rect">
            <a:avLst/>
          </a:prstGeom>
        </p:spPr>
        <p:txBody>
          <a:bodyPr/>
          <a:lstStyle/>
          <a:p>
            <a:pPr defTabSz="450525"/>
            <a:endParaRPr lang="en-US" sz="887" kern="0">
              <a:solidFill>
                <a:sysClr val="windowText" lastClr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494899" y="120071"/>
            <a:ext cx="540493" cy="365125"/>
          </a:xfrm>
          <a:prstGeom prst="rect">
            <a:avLst/>
          </a:prstGeom>
        </p:spPr>
        <p:txBody>
          <a:bodyPr/>
          <a:lstStyle/>
          <a:p>
            <a:pPr defTabSz="450525"/>
            <a:fld id="{A0DE66A5-BFD0-46BA-B2D8-0A1E8BEDDF02}" type="slidenum">
              <a:rPr lang="en-US" sz="887" kern="0" smtClean="0">
                <a:solidFill>
                  <a:sysClr val="windowText" lastClr="000000"/>
                </a:solidFill>
              </a:rPr>
              <a:pPr defTabSz="450525"/>
              <a:t>‹#›</a:t>
            </a:fld>
            <a:endParaRPr lang="en-US" sz="887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939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19005" indent="-219005">
              <a:defRPr/>
            </a:lvl1pPr>
            <a:lvl2pPr marL="438010" indent="-212748">
              <a:defRPr/>
            </a:lvl2pPr>
            <a:lvl3pPr marL="621036" indent="-170511">
              <a:defRPr/>
            </a:lvl3pPr>
            <a:lvl4pPr marL="888535" indent="-212748">
              <a:defRPr/>
            </a:lvl4pPr>
            <a:lvl5pPr marL="1144302" indent="-243252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508" y="6356350"/>
            <a:ext cx="2743142" cy="365125"/>
          </a:xfrm>
          <a:prstGeom prst="rect">
            <a:avLst/>
          </a:prstGeom>
        </p:spPr>
        <p:txBody>
          <a:bodyPr/>
          <a:lstStyle/>
          <a:p>
            <a:pPr defTabSz="450525"/>
            <a:endParaRPr lang="en-US" sz="887" kern="0">
              <a:solidFill>
                <a:sysClr val="windowText" lastClr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449" y="6356350"/>
            <a:ext cx="4115103" cy="365125"/>
          </a:xfrm>
          <a:prstGeom prst="rect">
            <a:avLst/>
          </a:prstGeom>
        </p:spPr>
        <p:txBody>
          <a:bodyPr/>
          <a:lstStyle/>
          <a:p>
            <a:pPr defTabSz="450525"/>
            <a:endParaRPr lang="en-US" sz="887" kern="0">
              <a:solidFill>
                <a:sysClr val="windowText" lastClr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94899" y="120071"/>
            <a:ext cx="540493" cy="365125"/>
          </a:xfrm>
          <a:prstGeom prst="rect">
            <a:avLst/>
          </a:prstGeom>
        </p:spPr>
        <p:txBody>
          <a:bodyPr/>
          <a:lstStyle/>
          <a:p>
            <a:pPr defTabSz="450525"/>
            <a:fld id="{A0DE66A5-BFD0-46BA-B2D8-0A1E8BEDDF02}" type="slidenum">
              <a:rPr lang="en-US" sz="887" kern="0" smtClean="0">
                <a:solidFill>
                  <a:sysClr val="windowText" lastClr="000000"/>
                </a:solidFill>
              </a:rPr>
              <a:pPr defTabSz="450525"/>
              <a:t>‹#›</a:t>
            </a:fld>
            <a:endParaRPr lang="en-US" sz="887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394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AA15-C5A5-406B-9A5D-1101E899FB0E}" type="datetimeFigureOut">
              <a:rPr lang="en-US" smtClean="0"/>
              <a:t>5/8/25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16DDF-ED69-4555-BB42-925E10720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872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>
            <a:spLocks noGrp="1"/>
          </p:cNvSpPr>
          <p:nvPr>
            <p:ph type="title"/>
          </p:nvPr>
        </p:nvSpPr>
        <p:spPr>
          <a:xfrm>
            <a:off x="1774031" y="1437680"/>
            <a:ext cx="8643938" cy="1444325"/>
          </a:xfrm>
          <a:prstGeom prst="rect">
            <a:avLst/>
          </a:prstGeom>
        </p:spPr>
        <p:txBody>
          <a:bodyPr anchor="b"/>
          <a:lstStyle>
            <a:lvl1pPr>
              <a:defRPr sz="4400"/>
            </a:lvl1pPr>
          </a:lstStyle>
          <a:p>
            <a:pPr lvl="0">
              <a:defRPr sz="1800"/>
            </a:pPr>
            <a:r>
              <a:rPr lang="en-US" sz="4400"/>
              <a:t>Click to edit Master title style</a:t>
            </a:r>
            <a:endParaRPr sz="4400"/>
          </a:p>
        </p:txBody>
      </p:sp>
      <p:sp>
        <p:nvSpPr>
          <p:cNvPr id="10" name="Shape 10"/>
          <p:cNvSpPr>
            <a:spLocks noGrp="1"/>
          </p:cNvSpPr>
          <p:nvPr>
            <p:ph type="body" idx="1"/>
          </p:nvPr>
        </p:nvSpPr>
        <p:spPr>
          <a:xfrm>
            <a:off x="1774031" y="3705820"/>
            <a:ext cx="8643938" cy="2249881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2500"/>
            </a:lvl1pPr>
            <a:lvl2pPr marL="0" indent="114300" algn="ctr">
              <a:lnSpc>
                <a:spcPct val="100000"/>
              </a:lnSpc>
              <a:spcBef>
                <a:spcPts val="0"/>
              </a:spcBef>
              <a:buSzTx/>
              <a:buNone/>
              <a:defRPr sz="2500"/>
            </a:lvl2pPr>
            <a:lvl3pPr marL="0" indent="228600" algn="ctr">
              <a:lnSpc>
                <a:spcPct val="100000"/>
              </a:lnSpc>
              <a:spcBef>
                <a:spcPts val="0"/>
              </a:spcBef>
              <a:buSzTx/>
              <a:buNone/>
              <a:defRPr sz="2500"/>
            </a:lvl3pPr>
            <a:lvl4pPr marL="0" indent="342900" algn="ctr">
              <a:lnSpc>
                <a:spcPct val="100000"/>
              </a:lnSpc>
              <a:spcBef>
                <a:spcPts val="0"/>
              </a:spcBef>
              <a:buSzTx/>
              <a:buNone/>
              <a:defRPr sz="2500"/>
            </a:lvl4pPr>
            <a:lvl5pPr marL="0" indent="457200" algn="ctr">
              <a:lnSpc>
                <a:spcPct val="100000"/>
              </a:lnSpc>
              <a:spcBef>
                <a:spcPts val="0"/>
              </a:spcBef>
              <a:buSzTx/>
              <a:buNone/>
              <a:defRPr sz="2500"/>
            </a:lvl5pPr>
          </a:lstStyle>
          <a:p>
            <a:pPr lvl="0">
              <a:defRPr sz="1800"/>
            </a:pPr>
            <a:r>
              <a:rPr lang="en-US" sz="2500"/>
              <a:t>Click to edit Master text styles</a:t>
            </a:r>
          </a:p>
          <a:p>
            <a:pPr lvl="1">
              <a:defRPr sz="1800"/>
            </a:pPr>
            <a:r>
              <a:rPr lang="en-US" sz="2500"/>
              <a:t>Second level</a:t>
            </a:r>
          </a:p>
          <a:p>
            <a:pPr lvl="2">
              <a:defRPr sz="1800"/>
            </a:pPr>
            <a:r>
              <a:rPr lang="en-US" sz="2500"/>
              <a:t>Third level</a:t>
            </a:r>
          </a:p>
          <a:p>
            <a:pPr lvl="3">
              <a:defRPr sz="1800"/>
            </a:pPr>
            <a:r>
              <a:rPr lang="en-US" sz="2500"/>
              <a:t>Fourth level</a:t>
            </a:r>
          </a:p>
          <a:p>
            <a:pPr lvl="4">
              <a:defRPr sz="1800"/>
            </a:pPr>
            <a:r>
              <a:rPr lang="en-US" sz="2500"/>
              <a:t>Fifth level</a:t>
            </a:r>
            <a:endParaRPr sz="2500"/>
          </a:p>
        </p:txBody>
      </p:sp>
    </p:spTree>
    <p:extLst>
      <p:ext uri="{BB962C8B-B14F-4D97-AF65-F5344CB8AC3E}">
        <p14:creationId xmlns:p14="http://schemas.microsoft.com/office/powerpoint/2010/main" val="1618094430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3900"/>
              <a:t>Click to edit Master title style</a:t>
            </a:r>
            <a:endParaRPr sz="3900"/>
          </a:p>
        </p:txBody>
      </p:sp>
      <p:sp>
        <p:nvSpPr>
          <p:cNvPr id="13" name="Shape 1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2pPr marL="622576" indent="-362226">
              <a:buChar char="-"/>
              <a:defRPr sz="2500"/>
            </a:lvl2pPr>
            <a:lvl3pPr marL="803689" indent="-282989">
              <a:buChar char="-"/>
              <a:defRPr sz="2500"/>
            </a:lvl3pPr>
            <a:lvl4pPr marL="1064039" indent="-282989">
              <a:buChar char="-"/>
              <a:defRPr sz="2500"/>
            </a:lvl4pPr>
            <a:lvl5pPr marL="1324389" indent="-282989">
              <a:buChar char="-"/>
              <a:defRPr sz="2500"/>
            </a:lvl5pPr>
          </a:lstStyle>
          <a:p>
            <a:pPr lvl="0">
              <a:defRPr sz="1800"/>
            </a:pPr>
            <a:r>
              <a:rPr lang="en-US" sz="3200"/>
              <a:t>Click to edit Master text styles</a:t>
            </a:r>
          </a:p>
          <a:p>
            <a:pPr lvl="1">
              <a:defRPr sz="1800"/>
            </a:pPr>
            <a:r>
              <a:rPr lang="en-US" sz="3200"/>
              <a:t>Second level</a:t>
            </a:r>
          </a:p>
          <a:p>
            <a:pPr lvl="2">
              <a:defRPr sz="1800"/>
            </a:pPr>
            <a:r>
              <a:rPr lang="en-US" sz="3200"/>
              <a:t>Third level</a:t>
            </a:r>
          </a:p>
          <a:p>
            <a:pPr lvl="3">
              <a:defRPr sz="1800"/>
            </a:pPr>
            <a:r>
              <a:rPr lang="en-US" sz="3200"/>
              <a:t>Fourth level</a:t>
            </a:r>
          </a:p>
          <a:p>
            <a:pPr lvl="4">
              <a:defRPr sz="1800"/>
            </a:pPr>
            <a:r>
              <a:rPr lang="en-US" sz="3200"/>
              <a:t>Fifth level</a:t>
            </a:r>
            <a:endParaRPr sz="250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3683157-AE3E-2CDB-B2AC-C2A16BECDA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7AA20076-C350-F047-9E51-6A75B8EF08C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733944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912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365"/>
            </a:lvl1pPr>
            <a:lvl2pPr marL="450525" indent="0" algn="ctr">
              <a:buNone/>
              <a:defRPr sz="1971"/>
            </a:lvl2pPr>
            <a:lvl3pPr marL="901050" indent="0" algn="ctr">
              <a:buNone/>
              <a:defRPr sz="1774"/>
            </a:lvl3pPr>
            <a:lvl4pPr marL="1351575" indent="0" algn="ctr">
              <a:buNone/>
              <a:defRPr sz="1577"/>
            </a:lvl4pPr>
            <a:lvl5pPr marL="1802100" indent="0" algn="ctr">
              <a:buNone/>
              <a:defRPr sz="1577"/>
            </a:lvl5pPr>
            <a:lvl6pPr marL="2252624" indent="0" algn="ctr">
              <a:buNone/>
              <a:defRPr sz="1577"/>
            </a:lvl6pPr>
            <a:lvl7pPr marL="2703149" indent="0" algn="ctr">
              <a:buNone/>
              <a:defRPr sz="1577"/>
            </a:lvl7pPr>
            <a:lvl8pPr marL="3153674" indent="0" algn="ctr">
              <a:buNone/>
              <a:defRPr sz="1577"/>
            </a:lvl8pPr>
            <a:lvl9pPr marL="3604199" indent="0" algn="ctr">
              <a:buNone/>
              <a:defRPr sz="157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867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VRAC Logo Big Grayscale.png"/>
          <p:cNvPicPr/>
          <p:nvPr/>
        </p:nvPicPr>
        <p:blipFill>
          <a:blip r:embed="rId9"/>
          <a:stretch>
            <a:fillRect/>
          </a:stretch>
        </p:blipFill>
        <p:spPr>
          <a:xfrm>
            <a:off x="1619843" y="-640270"/>
            <a:ext cx="11800428" cy="11800428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70303" y="-214896"/>
            <a:ext cx="12051399" cy="12043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3843" dirty="0"/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199494" y="1122387"/>
            <a:ext cx="11732238" cy="49621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2pPr marL="1245152" indent="-724452">
              <a:buChar char="-"/>
              <a:defRPr sz="5000"/>
            </a:lvl2pPr>
            <a:lvl3pPr marL="1607378" indent="-565978">
              <a:buChar char="-"/>
              <a:defRPr sz="5000"/>
            </a:lvl3pPr>
            <a:lvl4pPr marL="2128078" indent="-565978">
              <a:buChar char="-"/>
              <a:defRPr sz="5000"/>
            </a:lvl4pPr>
            <a:lvl5pPr marL="2648778" indent="-565978">
              <a:buChar char="-"/>
              <a:defRPr sz="5000"/>
            </a:lvl5pPr>
          </a:lstStyle>
          <a:p>
            <a:pPr lvl="0">
              <a:defRPr sz="1800"/>
            </a:pPr>
            <a:r>
              <a:rPr sz="3153" dirty="0"/>
              <a:t>Body Level One</a:t>
            </a:r>
          </a:p>
          <a:p>
            <a:pPr lvl="1">
              <a:defRPr sz="1800"/>
            </a:pPr>
            <a:r>
              <a:rPr sz="2464" dirty="0"/>
              <a:t>Body Level Two</a:t>
            </a:r>
          </a:p>
          <a:p>
            <a:pPr lvl="2">
              <a:defRPr sz="1800"/>
            </a:pPr>
            <a:r>
              <a:rPr sz="2464" dirty="0"/>
              <a:t>Body Level Three</a:t>
            </a:r>
          </a:p>
          <a:p>
            <a:pPr lvl="3">
              <a:defRPr sz="1800"/>
            </a:pPr>
            <a:r>
              <a:rPr sz="2464" dirty="0"/>
              <a:t>Body Level Four</a:t>
            </a:r>
          </a:p>
          <a:p>
            <a:pPr lvl="4">
              <a:defRPr sz="1800"/>
            </a:pPr>
            <a:r>
              <a:rPr sz="2464" dirty="0"/>
              <a:t>Body Level Five</a:t>
            </a:r>
          </a:p>
        </p:txBody>
      </p:sp>
      <p:pic>
        <p:nvPicPr>
          <p:cNvPr id="5" name="VRAC_Logo gill sans.png"/>
          <p:cNvPicPr/>
          <p:nvPr/>
        </p:nvPicPr>
        <p:blipFill>
          <a:blip r:embed="rId10"/>
          <a:stretch>
            <a:fillRect/>
          </a:stretch>
        </p:blipFill>
        <p:spPr>
          <a:xfrm>
            <a:off x="6246" y="6288235"/>
            <a:ext cx="3955675" cy="527424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1397802" y="6288235"/>
            <a:ext cx="723900" cy="52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5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hf hdr="0" ftr="0" dt="0"/>
  <p:txStyles>
    <p:titleStyle>
      <a:lvl1pPr algn="ctr" defTabSz="287835">
        <a:lnSpc>
          <a:spcPct val="120000"/>
        </a:lnSpc>
        <a:spcBef>
          <a:spcPts val="2266"/>
        </a:spcBef>
        <a:defRPr sz="3843">
          <a:latin typeface="Gill Sans SemiBold"/>
          <a:ea typeface="Gill Sans SemiBold"/>
          <a:cs typeface="Gill Sans SemiBold"/>
          <a:sym typeface="Gill Sans SemiBold"/>
        </a:defRPr>
      </a:lvl1pPr>
      <a:lvl2pPr indent="112631" algn="ctr" defTabSz="287835">
        <a:lnSpc>
          <a:spcPct val="120000"/>
        </a:lnSpc>
        <a:spcBef>
          <a:spcPts val="2266"/>
        </a:spcBef>
        <a:defRPr sz="3843">
          <a:latin typeface="Gill Sans SemiBold"/>
          <a:ea typeface="Gill Sans SemiBold"/>
          <a:cs typeface="Gill Sans SemiBold"/>
          <a:sym typeface="Gill Sans SemiBold"/>
        </a:defRPr>
      </a:lvl2pPr>
      <a:lvl3pPr indent="225262" algn="ctr" defTabSz="287835">
        <a:lnSpc>
          <a:spcPct val="120000"/>
        </a:lnSpc>
        <a:spcBef>
          <a:spcPts val="2266"/>
        </a:spcBef>
        <a:defRPr sz="3843">
          <a:latin typeface="Gill Sans SemiBold"/>
          <a:ea typeface="Gill Sans SemiBold"/>
          <a:cs typeface="Gill Sans SemiBold"/>
          <a:sym typeface="Gill Sans SemiBold"/>
        </a:defRPr>
      </a:lvl3pPr>
      <a:lvl4pPr indent="337894" algn="ctr" defTabSz="287835">
        <a:lnSpc>
          <a:spcPct val="120000"/>
        </a:lnSpc>
        <a:spcBef>
          <a:spcPts val="2266"/>
        </a:spcBef>
        <a:defRPr sz="3843">
          <a:latin typeface="Gill Sans SemiBold"/>
          <a:ea typeface="Gill Sans SemiBold"/>
          <a:cs typeface="Gill Sans SemiBold"/>
          <a:sym typeface="Gill Sans SemiBold"/>
        </a:defRPr>
      </a:lvl4pPr>
      <a:lvl5pPr indent="450525" algn="ctr" defTabSz="287835">
        <a:lnSpc>
          <a:spcPct val="120000"/>
        </a:lnSpc>
        <a:spcBef>
          <a:spcPts val="2266"/>
        </a:spcBef>
        <a:defRPr sz="3843">
          <a:latin typeface="Gill Sans SemiBold"/>
          <a:ea typeface="Gill Sans SemiBold"/>
          <a:cs typeface="Gill Sans SemiBold"/>
          <a:sym typeface="Gill Sans SemiBold"/>
        </a:defRPr>
      </a:lvl5pPr>
      <a:lvl6pPr indent="563156" algn="ctr" defTabSz="287835">
        <a:lnSpc>
          <a:spcPct val="120000"/>
        </a:lnSpc>
        <a:spcBef>
          <a:spcPts val="2266"/>
        </a:spcBef>
        <a:defRPr sz="3843">
          <a:latin typeface="Gill Sans SemiBold"/>
          <a:ea typeface="Gill Sans SemiBold"/>
          <a:cs typeface="Gill Sans SemiBold"/>
          <a:sym typeface="Gill Sans SemiBold"/>
        </a:defRPr>
      </a:lvl6pPr>
      <a:lvl7pPr indent="675787" algn="ctr" defTabSz="287835">
        <a:lnSpc>
          <a:spcPct val="120000"/>
        </a:lnSpc>
        <a:spcBef>
          <a:spcPts val="2266"/>
        </a:spcBef>
        <a:defRPr sz="3843">
          <a:latin typeface="Gill Sans SemiBold"/>
          <a:ea typeface="Gill Sans SemiBold"/>
          <a:cs typeface="Gill Sans SemiBold"/>
          <a:sym typeface="Gill Sans SemiBold"/>
        </a:defRPr>
      </a:lvl7pPr>
      <a:lvl8pPr indent="788419" algn="ctr" defTabSz="287835">
        <a:lnSpc>
          <a:spcPct val="120000"/>
        </a:lnSpc>
        <a:spcBef>
          <a:spcPts val="2266"/>
        </a:spcBef>
        <a:defRPr sz="3843">
          <a:latin typeface="Gill Sans SemiBold"/>
          <a:ea typeface="Gill Sans SemiBold"/>
          <a:cs typeface="Gill Sans SemiBold"/>
          <a:sym typeface="Gill Sans SemiBold"/>
        </a:defRPr>
      </a:lvl8pPr>
      <a:lvl9pPr indent="901050" algn="ctr" defTabSz="287835">
        <a:lnSpc>
          <a:spcPct val="120000"/>
        </a:lnSpc>
        <a:spcBef>
          <a:spcPts val="2266"/>
        </a:spcBef>
        <a:defRPr sz="3843">
          <a:latin typeface="Gill Sans SemiBold"/>
          <a:ea typeface="Gill Sans SemiBold"/>
          <a:cs typeface="Gill Sans SemiBold"/>
          <a:sym typeface="Gill Sans SemiBold"/>
        </a:defRPr>
      </a:lvl9pPr>
    </p:titleStyle>
    <p:bodyStyle>
      <a:lvl1pPr marL="356938" indent="-356938" defTabSz="287835">
        <a:lnSpc>
          <a:spcPct val="120000"/>
        </a:lnSpc>
        <a:spcBef>
          <a:spcPts val="2266"/>
        </a:spcBef>
        <a:buSzPct val="82000"/>
        <a:buChar char="๏"/>
        <a:defRPr sz="3153">
          <a:latin typeface="+mn-lt"/>
          <a:ea typeface="+mn-ea"/>
          <a:cs typeface="+mn-cs"/>
          <a:sym typeface="Gill Sans Light"/>
        </a:defRPr>
      </a:lvl1pPr>
      <a:lvl2pPr marL="613486" indent="-356938" defTabSz="287835">
        <a:lnSpc>
          <a:spcPct val="120000"/>
        </a:lnSpc>
        <a:spcBef>
          <a:spcPts val="2266"/>
        </a:spcBef>
        <a:buSzPct val="82000"/>
        <a:buChar char="๏"/>
        <a:defRPr sz="3153">
          <a:latin typeface="+mn-lt"/>
          <a:ea typeface="+mn-ea"/>
          <a:cs typeface="+mn-cs"/>
          <a:sym typeface="Gill Sans Light"/>
        </a:defRPr>
      </a:lvl2pPr>
      <a:lvl3pPr marL="870035" indent="-356938" defTabSz="287835">
        <a:lnSpc>
          <a:spcPct val="120000"/>
        </a:lnSpc>
        <a:spcBef>
          <a:spcPts val="2266"/>
        </a:spcBef>
        <a:buSzPct val="82000"/>
        <a:buChar char="๏"/>
        <a:defRPr sz="3153">
          <a:latin typeface="+mn-lt"/>
          <a:ea typeface="+mn-ea"/>
          <a:cs typeface="+mn-cs"/>
          <a:sym typeface="Gill Sans Light"/>
        </a:defRPr>
      </a:lvl3pPr>
      <a:lvl4pPr marL="1126584" indent="-356938" defTabSz="287835">
        <a:lnSpc>
          <a:spcPct val="120000"/>
        </a:lnSpc>
        <a:spcBef>
          <a:spcPts val="2266"/>
        </a:spcBef>
        <a:buSzPct val="82000"/>
        <a:buChar char="๏"/>
        <a:defRPr sz="3153">
          <a:latin typeface="+mn-lt"/>
          <a:ea typeface="+mn-ea"/>
          <a:cs typeface="+mn-cs"/>
          <a:sym typeface="Gill Sans Light"/>
        </a:defRPr>
      </a:lvl4pPr>
      <a:lvl5pPr marL="1383133" indent="-356938" defTabSz="287835">
        <a:lnSpc>
          <a:spcPct val="120000"/>
        </a:lnSpc>
        <a:spcBef>
          <a:spcPts val="2266"/>
        </a:spcBef>
        <a:buSzPct val="82000"/>
        <a:buChar char="๏"/>
        <a:defRPr sz="3153">
          <a:latin typeface="+mn-lt"/>
          <a:ea typeface="+mn-ea"/>
          <a:cs typeface="+mn-cs"/>
          <a:sym typeface="Gill Sans Light"/>
        </a:defRPr>
      </a:lvl5pPr>
      <a:lvl6pPr marL="1639682" indent="-356938" defTabSz="287835">
        <a:lnSpc>
          <a:spcPct val="120000"/>
        </a:lnSpc>
        <a:spcBef>
          <a:spcPts val="2266"/>
        </a:spcBef>
        <a:buSzPct val="82000"/>
        <a:buChar char="•"/>
        <a:defRPr sz="3153">
          <a:latin typeface="+mn-lt"/>
          <a:ea typeface="+mn-ea"/>
          <a:cs typeface="+mn-cs"/>
          <a:sym typeface="Gill Sans Light"/>
        </a:defRPr>
      </a:lvl6pPr>
      <a:lvl7pPr marL="1896231" indent="-356938" defTabSz="287835">
        <a:lnSpc>
          <a:spcPct val="120000"/>
        </a:lnSpc>
        <a:spcBef>
          <a:spcPts val="2266"/>
        </a:spcBef>
        <a:buSzPct val="82000"/>
        <a:buChar char="•"/>
        <a:defRPr sz="3153">
          <a:latin typeface="+mn-lt"/>
          <a:ea typeface="+mn-ea"/>
          <a:cs typeface="+mn-cs"/>
          <a:sym typeface="Gill Sans Light"/>
        </a:defRPr>
      </a:lvl7pPr>
      <a:lvl8pPr marL="2152780" indent="-356938" defTabSz="287835">
        <a:lnSpc>
          <a:spcPct val="120000"/>
        </a:lnSpc>
        <a:spcBef>
          <a:spcPts val="2266"/>
        </a:spcBef>
        <a:buSzPct val="82000"/>
        <a:buChar char="•"/>
        <a:defRPr sz="3153">
          <a:latin typeface="+mn-lt"/>
          <a:ea typeface="+mn-ea"/>
          <a:cs typeface="+mn-cs"/>
          <a:sym typeface="Gill Sans Light"/>
        </a:defRPr>
      </a:lvl8pPr>
      <a:lvl9pPr marL="2409329" indent="-356938" defTabSz="287835">
        <a:lnSpc>
          <a:spcPct val="120000"/>
        </a:lnSpc>
        <a:spcBef>
          <a:spcPts val="2266"/>
        </a:spcBef>
        <a:buSzPct val="82000"/>
        <a:buChar char="•"/>
        <a:defRPr sz="3153">
          <a:latin typeface="+mn-lt"/>
          <a:ea typeface="+mn-ea"/>
          <a:cs typeface="+mn-cs"/>
          <a:sym typeface="Gill Sans Light"/>
        </a:defRPr>
      </a:lvl9pPr>
    </p:bodyStyle>
    <p:otherStyle>
      <a:lvl1pPr algn="ctr" defTabSz="287835">
        <a:defRPr sz="1182">
          <a:solidFill>
            <a:schemeClr val="tx1"/>
          </a:solidFill>
          <a:latin typeface="+mn-lt"/>
          <a:ea typeface="+mn-ea"/>
          <a:cs typeface="+mn-cs"/>
          <a:sym typeface="Gill Sans Light"/>
        </a:defRPr>
      </a:lvl1pPr>
      <a:lvl2pPr indent="112631" algn="ctr" defTabSz="287835">
        <a:defRPr sz="1182">
          <a:solidFill>
            <a:schemeClr val="tx1"/>
          </a:solidFill>
          <a:latin typeface="+mn-lt"/>
          <a:ea typeface="+mn-ea"/>
          <a:cs typeface="+mn-cs"/>
          <a:sym typeface="Gill Sans Light"/>
        </a:defRPr>
      </a:lvl2pPr>
      <a:lvl3pPr indent="225262" algn="ctr" defTabSz="287835">
        <a:defRPr sz="1182">
          <a:solidFill>
            <a:schemeClr val="tx1"/>
          </a:solidFill>
          <a:latin typeface="+mn-lt"/>
          <a:ea typeface="+mn-ea"/>
          <a:cs typeface="+mn-cs"/>
          <a:sym typeface="Gill Sans Light"/>
        </a:defRPr>
      </a:lvl3pPr>
      <a:lvl4pPr indent="337894" algn="ctr" defTabSz="287835">
        <a:defRPr sz="1182">
          <a:solidFill>
            <a:schemeClr val="tx1"/>
          </a:solidFill>
          <a:latin typeface="+mn-lt"/>
          <a:ea typeface="+mn-ea"/>
          <a:cs typeface="+mn-cs"/>
          <a:sym typeface="Gill Sans Light"/>
        </a:defRPr>
      </a:lvl4pPr>
      <a:lvl5pPr indent="450525" algn="ctr" defTabSz="287835">
        <a:defRPr sz="1182">
          <a:solidFill>
            <a:schemeClr val="tx1"/>
          </a:solidFill>
          <a:latin typeface="+mn-lt"/>
          <a:ea typeface="+mn-ea"/>
          <a:cs typeface="+mn-cs"/>
          <a:sym typeface="Gill Sans Light"/>
        </a:defRPr>
      </a:lvl5pPr>
      <a:lvl6pPr indent="563156" algn="ctr" defTabSz="287835">
        <a:defRPr sz="1182">
          <a:solidFill>
            <a:schemeClr val="tx1"/>
          </a:solidFill>
          <a:latin typeface="+mn-lt"/>
          <a:ea typeface="+mn-ea"/>
          <a:cs typeface="+mn-cs"/>
          <a:sym typeface="Gill Sans Light"/>
        </a:defRPr>
      </a:lvl6pPr>
      <a:lvl7pPr indent="675787" algn="ctr" defTabSz="287835">
        <a:defRPr sz="1182">
          <a:solidFill>
            <a:schemeClr val="tx1"/>
          </a:solidFill>
          <a:latin typeface="+mn-lt"/>
          <a:ea typeface="+mn-ea"/>
          <a:cs typeface="+mn-cs"/>
          <a:sym typeface="Gill Sans Light"/>
        </a:defRPr>
      </a:lvl7pPr>
      <a:lvl8pPr indent="788419" algn="ctr" defTabSz="287835">
        <a:defRPr sz="1182">
          <a:solidFill>
            <a:schemeClr val="tx1"/>
          </a:solidFill>
          <a:latin typeface="+mn-lt"/>
          <a:ea typeface="+mn-ea"/>
          <a:cs typeface="+mn-cs"/>
          <a:sym typeface="Gill Sans Light"/>
        </a:defRPr>
      </a:lvl8pPr>
      <a:lvl9pPr indent="901050" algn="ctr" defTabSz="287835">
        <a:defRPr sz="1182">
          <a:solidFill>
            <a:schemeClr val="tx1"/>
          </a:solidFill>
          <a:latin typeface="+mn-lt"/>
          <a:ea typeface="+mn-ea"/>
          <a:cs typeface="+mn-cs"/>
          <a:sym typeface="Gill Sans Light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alphaModFix amt="20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70301" y="-214896"/>
            <a:ext cx="12051399" cy="171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3900"/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598203" y="1461912"/>
            <a:ext cx="10995596" cy="48238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2pPr marL="1245152" indent="-724452">
              <a:buChar char="-"/>
              <a:defRPr sz="5000"/>
            </a:lvl2pPr>
            <a:lvl3pPr marL="1607378" indent="-565978">
              <a:buChar char="-"/>
              <a:defRPr sz="5000"/>
            </a:lvl3pPr>
            <a:lvl4pPr marL="2128078" indent="-565978">
              <a:buChar char="-"/>
              <a:defRPr sz="5000"/>
            </a:lvl4pPr>
            <a:lvl5pPr marL="2648778" indent="-565978">
              <a:buChar char="-"/>
              <a:defRPr sz="5000"/>
            </a:lvl5pPr>
          </a:lstStyle>
          <a:p>
            <a:pPr lvl="0">
              <a:defRPr sz="1800"/>
            </a:pPr>
            <a:r>
              <a:rPr sz="3200" dirty="0"/>
              <a:t>Body Level One</a:t>
            </a:r>
          </a:p>
          <a:p>
            <a:pPr lvl="1">
              <a:defRPr sz="1800"/>
            </a:pPr>
            <a:r>
              <a:rPr sz="2500" dirty="0"/>
              <a:t>Body Level Two</a:t>
            </a:r>
          </a:p>
          <a:p>
            <a:pPr lvl="2">
              <a:defRPr sz="1800"/>
            </a:pPr>
            <a:r>
              <a:rPr sz="2500" dirty="0"/>
              <a:t>Body Level Three</a:t>
            </a:r>
          </a:p>
          <a:p>
            <a:pPr lvl="3">
              <a:defRPr sz="1800"/>
            </a:pPr>
            <a:r>
              <a:rPr sz="2500" dirty="0"/>
              <a:t>Body Level Four</a:t>
            </a:r>
          </a:p>
          <a:p>
            <a:pPr lvl="4">
              <a:defRPr sz="1800"/>
            </a:pPr>
            <a:r>
              <a:rPr sz="2500" dirty="0"/>
              <a:t>Body Level Five</a:t>
            </a:r>
          </a:p>
        </p:txBody>
      </p:sp>
      <p:pic>
        <p:nvPicPr>
          <p:cNvPr id="8" name="Picture 7" descr="Text&#10;&#10;Description automatically generated with low confidence">
            <a:extLst>
              <a:ext uri="{FF2B5EF4-FFF2-40B4-BE49-F238E27FC236}">
                <a16:creationId xmlns:a16="http://schemas.microsoft.com/office/drawing/2014/main" id="{7E14EE59-F738-CD09-85CC-A43F51134F8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4969"/>
            <a:ext cx="3465871" cy="740373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64E5DC7-B105-8449-BA5D-5CD912BD61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aseline="0">
                <a:solidFill>
                  <a:srgbClr val="000000"/>
                </a:solidFill>
              </a:defRPr>
            </a:lvl1pPr>
          </a:lstStyle>
          <a:p>
            <a:fld id="{D8F6699A-7D2A-A446-B60A-523EF45D6DD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9F72761-591A-BAAB-4682-0EF4E541104E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1397802" y="6288235"/>
            <a:ext cx="723900" cy="52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0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</p:sldLayoutIdLst>
  <p:transition spd="med"/>
  <p:hf hdr="0" ftr="0" dt="0"/>
  <p:txStyles>
    <p:titleStyle>
      <a:lvl1pPr algn="ctr" defTabSz="292100" eaLnBrk="1" hangingPunct="1">
        <a:lnSpc>
          <a:spcPct val="120000"/>
        </a:lnSpc>
        <a:spcBef>
          <a:spcPts val="2300"/>
        </a:spcBef>
        <a:defRPr sz="3900">
          <a:latin typeface="Gill Sans SemiBold"/>
          <a:ea typeface="Gill Sans SemiBold"/>
          <a:cs typeface="Gill Sans SemiBold"/>
          <a:sym typeface="Gill Sans SemiBold"/>
        </a:defRPr>
      </a:lvl1pPr>
      <a:lvl2pPr indent="114300" algn="ctr" defTabSz="292100" eaLnBrk="1" hangingPunct="1">
        <a:lnSpc>
          <a:spcPct val="120000"/>
        </a:lnSpc>
        <a:spcBef>
          <a:spcPts val="2300"/>
        </a:spcBef>
        <a:defRPr sz="3900">
          <a:latin typeface="Gill Sans SemiBold"/>
          <a:ea typeface="Gill Sans SemiBold"/>
          <a:cs typeface="Gill Sans SemiBold"/>
          <a:sym typeface="Gill Sans SemiBold"/>
        </a:defRPr>
      </a:lvl2pPr>
      <a:lvl3pPr indent="228600" algn="ctr" defTabSz="292100" eaLnBrk="1" hangingPunct="1">
        <a:lnSpc>
          <a:spcPct val="120000"/>
        </a:lnSpc>
        <a:spcBef>
          <a:spcPts val="2300"/>
        </a:spcBef>
        <a:defRPr sz="3900">
          <a:latin typeface="Gill Sans SemiBold"/>
          <a:ea typeface="Gill Sans SemiBold"/>
          <a:cs typeface="Gill Sans SemiBold"/>
          <a:sym typeface="Gill Sans SemiBold"/>
        </a:defRPr>
      </a:lvl3pPr>
      <a:lvl4pPr indent="342900" algn="ctr" defTabSz="292100" eaLnBrk="1" hangingPunct="1">
        <a:lnSpc>
          <a:spcPct val="120000"/>
        </a:lnSpc>
        <a:spcBef>
          <a:spcPts val="2300"/>
        </a:spcBef>
        <a:defRPr sz="3900">
          <a:latin typeface="Gill Sans SemiBold"/>
          <a:ea typeface="Gill Sans SemiBold"/>
          <a:cs typeface="Gill Sans SemiBold"/>
          <a:sym typeface="Gill Sans SemiBold"/>
        </a:defRPr>
      </a:lvl4pPr>
      <a:lvl5pPr indent="457200" algn="ctr" defTabSz="292100" eaLnBrk="1" hangingPunct="1">
        <a:lnSpc>
          <a:spcPct val="120000"/>
        </a:lnSpc>
        <a:spcBef>
          <a:spcPts val="2300"/>
        </a:spcBef>
        <a:defRPr sz="3900">
          <a:latin typeface="Gill Sans SemiBold"/>
          <a:ea typeface="Gill Sans SemiBold"/>
          <a:cs typeface="Gill Sans SemiBold"/>
          <a:sym typeface="Gill Sans SemiBold"/>
        </a:defRPr>
      </a:lvl5pPr>
      <a:lvl6pPr indent="571500" algn="ctr" defTabSz="292100" eaLnBrk="1" hangingPunct="1">
        <a:lnSpc>
          <a:spcPct val="120000"/>
        </a:lnSpc>
        <a:spcBef>
          <a:spcPts val="2300"/>
        </a:spcBef>
        <a:defRPr sz="3900">
          <a:latin typeface="Gill Sans SemiBold"/>
          <a:ea typeface="Gill Sans SemiBold"/>
          <a:cs typeface="Gill Sans SemiBold"/>
          <a:sym typeface="Gill Sans SemiBold"/>
        </a:defRPr>
      </a:lvl6pPr>
      <a:lvl7pPr indent="685800" algn="ctr" defTabSz="292100" eaLnBrk="1" hangingPunct="1">
        <a:lnSpc>
          <a:spcPct val="120000"/>
        </a:lnSpc>
        <a:spcBef>
          <a:spcPts val="2300"/>
        </a:spcBef>
        <a:defRPr sz="3900">
          <a:latin typeface="Gill Sans SemiBold"/>
          <a:ea typeface="Gill Sans SemiBold"/>
          <a:cs typeface="Gill Sans SemiBold"/>
          <a:sym typeface="Gill Sans SemiBold"/>
        </a:defRPr>
      </a:lvl7pPr>
      <a:lvl8pPr indent="800100" algn="ctr" defTabSz="292100" eaLnBrk="1" hangingPunct="1">
        <a:lnSpc>
          <a:spcPct val="120000"/>
        </a:lnSpc>
        <a:spcBef>
          <a:spcPts val="2300"/>
        </a:spcBef>
        <a:defRPr sz="3900">
          <a:latin typeface="Gill Sans SemiBold"/>
          <a:ea typeface="Gill Sans SemiBold"/>
          <a:cs typeface="Gill Sans SemiBold"/>
          <a:sym typeface="Gill Sans SemiBold"/>
        </a:defRPr>
      </a:lvl8pPr>
      <a:lvl9pPr indent="914400" algn="ctr" defTabSz="292100" eaLnBrk="1" hangingPunct="1">
        <a:lnSpc>
          <a:spcPct val="120000"/>
        </a:lnSpc>
        <a:spcBef>
          <a:spcPts val="2300"/>
        </a:spcBef>
        <a:defRPr sz="3900">
          <a:latin typeface="Gill Sans SemiBold"/>
          <a:ea typeface="Gill Sans SemiBold"/>
          <a:cs typeface="Gill Sans SemiBold"/>
          <a:sym typeface="Gill Sans SemiBold"/>
        </a:defRPr>
      </a:lvl9pPr>
    </p:titleStyle>
    <p:bodyStyle>
      <a:lvl1pPr marL="362226" indent="-362226" defTabSz="292100" eaLnBrk="1" hangingPunct="1">
        <a:lnSpc>
          <a:spcPct val="120000"/>
        </a:lnSpc>
        <a:spcBef>
          <a:spcPts val="2300"/>
        </a:spcBef>
        <a:buSzPct val="82000"/>
        <a:buChar char="๏"/>
        <a:defRPr sz="3200">
          <a:latin typeface="+mn-lt"/>
          <a:ea typeface="+mn-ea"/>
          <a:cs typeface="+mn-cs"/>
          <a:sym typeface="Gill Sans Light"/>
        </a:defRPr>
      </a:lvl1pPr>
      <a:lvl2pPr marL="622576" indent="-362226" defTabSz="292100" eaLnBrk="1" hangingPunct="1">
        <a:lnSpc>
          <a:spcPct val="120000"/>
        </a:lnSpc>
        <a:spcBef>
          <a:spcPts val="2300"/>
        </a:spcBef>
        <a:buSzPct val="82000"/>
        <a:buChar char="๏"/>
        <a:defRPr sz="3200">
          <a:latin typeface="+mn-lt"/>
          <a:ea typeface="+mn-ea"/>
          <a:cs typeface="+mn-cs"/>
          <a:sym typeface="Gill Sans Light"/>
        </a:defRPr>
      </a:lvl2pPr>
      <a:lvl3pPr marL="882926" indent="-362226" defTabSz="292100" eaLnBrk="1" hangingPunct="1">
        <a:lnSpc>
          <a:spcPct val="120000"/>
        </a:lnSpc>
        <a:spcBef>
          <a:spcPts val="2300"/>
        </a:spcBef>
        <a:buSzPct val="82000"/>
        <a:buChar char="๏"/>
        <a:defRPr sz="3200">
          <a:latin typeface="+mn-lt"/>
          <a:ea typeface="+mn-ea"/>
          <a:cs typeface="+mn-cs"/>
          <a:sym typeface="Gill Sans Light"/>
        </a:defRPr>
      </a:lvl3pPr>
      <a:lvl4pPr marL="1143276" indent="-362226" defTabSz="292100" eaLnBrk="1" hangingPunct="1">
        <a:lnSpc>
          <a:spcPct val="120000"/>
        </a:lnSpc>
        <a:spcBef>
          <a:spcPts val="2300"/>
        </a:spcBef>
        <a:buSzPct val="82000"/>
        <a:buChar char="๏"/>
        <a:defRPr sz="3200">
          <a:latin typeface="+mn-lt"/>
          <a:ea typeface="+mn-ea"/>
          <a:cs typeface="+mn-cs"/>
          <a:sym typeface="Gill Sans Light"/>
        </a:defRPr>
      </a:lvl4pPr>
      <a:lvl5pPr marL="1403626" indent="-362226" defTabSz="292100" eaLnBrk="1" hangingPunct="1">
        <a:lnSpc>
          <a:spcPct val="120000"/>
        </a:lnSpc>
        <a:spcBef>
          <a:spcPts val="2300"/>
        </a:spcBef>
        <a:buSzPct val="82000"/>
        <a:buChar char="๏"/>
        <a:defRPr sz="3200">
          <a:latin typeface="+mn-lt"/>
          <a:ea typeface="+mn-ea"/>
          <a:cs typeface="+mn-cs"/>
          <a:sym typeface="Gill Sans Light"/>
        </a:defRPr>
      </a:lvl5pPr>
      <a:lvl6pPr marL="1663976" indent="-362226" defTabSz="292100" eaLnBrk="1" hangingPunct="1">
        <a:lnSpc>
          <a:spcPct val="120000"/>
        </a:lnSpc>
        <a:spcBef>
          <a:spcPts val="2300"/>
        </a:spcBef>
        <a:buSzPct val="82000"/>
        <a:buChar char="•"/>
        <a:defRPr sz="3200">
          <a:latin typeface="+mn-lt"/>
          <a:ea typeface="+mn-ea"/>
          <a:cs typeface="+mn-cs"/>
          <a:sym typeface="Gill Sans Light"/>
        </a:defRPr>
      </a:lvl6pPr>
      <a:lvl7pPr marL="1924326" indent="-362226" defTabSz="292100" eaLnBrk="1" hangingPunct="1">
        <a:lnSpc>
          <a:spcPct val="120000"/>
        </a:lnSpc>
        <a:spcBef>
          <a:spcPts val="2300"/>
        </a:spcBef>
        <a:buSzPct val="82000"/>
        <a:buChar char="•"/>
        <a:defRPr sz="3200">
          <a:latin typeface="+mn-lt"/>
          <a:ea typeface="+mn-ea"/>
          <a:cs typeface="+mn-cs"/>
          <a:sym typeface="Gill Sans Light"/>
        </a:defRPr>
      </a:lvl7pPr>
      <a:lvl8pPr marL="2184676" indent="-362226" defTabSz="292100" eaLnBrk="1" hangingPunct="1">
        <a:lnSpc>
          <a:spcPct val="120000"/>
        </a:lnSpc>
        <a:spcBef>
          <a:spcPts val="2300"/>
        </a:spcBef>
        <a:buSzPct val="82000"/>
        <a:buChar char="•"/>
        <a:defRPr sz="3200">
          <a:latin typeface="+mn-lt"/>
          <a:ea typeface="+mn-ea"/>
          <a:cs typeface="+mn-cs"/>
          <a:sym typeface="Gill Sans Light"/>
        </a:defRPr>
      </a:lvl8pPr>
      <a:lvl9pPr marL="2445026" indent="-362226" defTabSz="292100" eaLnBrk="1" hangingPunct="1">
        <a:lnSpc>
          <a:spcPct val="120000"/>
        </a:lnSpc>
        <a:spcBef>
          <a:spcPts val="2300"/>
        </a:spcBef>
        <a:buSzPct val="82000"/>
        <a:buChar char="•"/>
        <a:defRPr sz="3200">
          <a:latin typeface="+mn-lt"/>
          <a:ea typeface="+mn-ea"/>
          <a:cs typeface="+mn-cs"/>
          <a:sym typeface="Gill Sans Light"/>
        </a:defRPr>
      </a:lvl9pPr>
    </p:bodyStyle>
    <p:otherStyle>
      <a:lvl1pPr algn="ctr" defTabSz="2921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Gill Sans Light"/>
        </a:defRPr>
      </a:lvl1pPr>
      <a:lvl2pPr indent="114300" algn="ctr" defTabSz="2921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Gill Sans Light"/>
        </a:defRPr>
      </a:lvl2pPr>
      <a:lvl3pPr indent="228600" algn="ctr" defTabSz="2921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Gill Sans Light"/>
        </a:defRPr>
      </a:lvl3pPr>
      <a:lvl4pPr indent="342900" algn="ctr" defTabSz="2921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Gill Sans Light"/>
        </a:defRPr>
      </a:lvl4pPr>
      <a:lvl5pPr indent="457200" algn="ctr" defTabSz="2921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Gill Sans Light"/>
        </a:defRPr>
      </a:lvl5pPr>
      <a:lvl6pPr indent="571500" algn="ctr" defTabSz="2921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Gill Sans Light"/>
        </a:defRPr>
      </a:lvl6pPr>
      <a:lvl7pPr indent="685800" algn="ctr" defTabSz="2921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Gill Sans Light"/>
        </a:defRPr>
      </a:lvl7pPr>
      <a:lvl8pPr indent="800100" algn="ctr" defTabSz="2921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Gill Sans Light"/>
        </a:defRPr>
      </a:lvl8pPr>
      <a:lvl9pPr indent="914400" algn="ctr" defTabSz="292100" eaLnBrk="1" hangingPunct="1">
        <a:defRPr sz="1200">
          <a:solidFill>
            <a:schemeClr val="tx1"/>
          </a:solidFill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iastate/VRAC_REU_Programmin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3.png"/><Relationship Id="rId5" Type="http://schemas.openxmlformats.org/officeDocument/2006/relationships/customXml" Target="../ink/ink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iastate/VRAC_REU_Programming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Object Oriented Programming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lIns="0" tIns="0" rIns="0" bIns="0" anchor="t">
            <a:normAutofit/>
          </a:bodyPr>
          <a:lstStyle/>
          <a:p>
            <a:r>
              <a:rPr lang="en-US" dirty="0"/>
              <a:t>C++ Lecture 5</a:t>
            </a:r>
          </a:p>
          <a:p>
            <a:r>
              <a:rPr lang="en-US" sz="2350"/>
              <a:t>Adam Kohl</a:t>
            </a:r>
            <a:endParaRPr lang="en-US" sz="2350" dirty="0"/>
          </a:p>
        </p:txBody>
      </p:sp>
    </p:spTree>
    <p:extLst>
      <p:ext uri="{BB962C8B-B14F-4D97-AF65-F5344CB8AC3E}">
        <p14:creationId xmlns:p14="http://schemas.microsoft.com/office/powerpoint/2010/main" val="2376343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7"/>
          <p:cNvSpPr txBox="1">
            <a:spLocks noGrp="1"/>
          </p:cNvSpPr>
          <p:nvPr>
            <p:ph type="title"/>
          </p:nvPr>
        </p:nvSpPr>
        <p:spPr>
          <a:xfrm>
            <a:off x="838200" y="25572"/>
            <a:ext cx="10515600" cy="129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🤏 Mini Task ✏️ </a:t>
            </a:r>
            <a:endParaRPr dirty="0"/>
          </a:p>
        </p:txBody>
      </p:sp>
      <p:sp>
        <p:nvSpPr>
          <p:cNvPr id="93" name="Google Shape;93;p7"/>
          <p:cNvSpPr txBox="1">
            <a:spLocks noGrp="1"/>
          </p:cNvSpPr>
          <p:nvPr>
            <p:ph type="body" idx="1"/>
          </p:nvPr>
        </p:nvSpPr>
        <p:spPr>
          <a:xfrm>
            <a:off x="495519" y="1407823"/>
            <a:ext cx="11349640" cy="4456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lvl="0" indent="-457200" algn="l" rtl="0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292929"/>
              </a:buClr>
              <a:buSzPct val="82000"/>
              <a:buFont typeface="Gill Sans"/>
              <a:buAutoNum type="arabicPeriod"/>
            </a:pPr>
            <a:r>
              <a:rPr lang="en-US" sz="3600" dirty="0">
                <a:solidFill>
                  <a:schemeClr val="tx2">
                    <a:lumMod val="50000"/>
                  </a:schemeClr>
                </a:solidFill>
              </a:rPr>
              <a:t>Go to </a:t>
            </a:r>
            <a:r>
              <a:rPr lang="en-US" sz="3600" dirty="0">
                <a:solidFill>
                  <a:schemeClr val="tx1">
                    <a:lumMod val="50000"/>
                  </a:schemeClr>
                </a:solidFill>
                <a:hlinkClick r:id="rId3"/>
              </a:rPr>
              <a:t>https://github.com/iastate/VRAC_REU_Programming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</a:p>
          <a:p>
            <a:pPr lvl="0" indent="-457200" algn="l" rtl="0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292929"/>
              </a:buClr>
              <a:buSzPct val="82000"/>
              <a:buFont typeface="Gill Sans"/>
              <a:buAutoNum type="arabicPeriod"/>
            </a:pPr>
            <a:r>
              <a:rPr lang="en-US" sz="3600" dirty="0">
                <a:solidFill>
                  <a:schemeClr val="tx2">
                    <a:lumMod val="50000"/>
                  </a:schemeClr>
                </a:solidFill>
              </a:rPr>
              <a:t>Under 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</a:rPr>
              <a:t>challenges/ </a:t>
            </a:r>
            <a:r>
              <a:rPr lang="en-US" sz="3600" dirty="0">
                <a:solidFill>
                  <a:schemeClr val="tx2">
                    <a:lumMod val="50000"/>
                  </a:schemeClr>
                </a:solidFill>
              </a:rPr>
              <a:t>read </a:t>
            </a:r>
            <a:r>
              <a:rPr lang="en-US" sz="3600" dirty="0" err="1">
                <a:solidFill>
                  <a:schemeClr val="tx2">
                    <a:lumMod val="50000"/>
                  </a:schemeClr>
                </a:solidFill>
              </a:rPr>
              <a:t>modelDice.md</a:t>
            </a:r>
            <a:r>
              <a:rPr lang="en-US" sz="3600" dirty="0">
                <a:solidFill>
                  <a:schemeClr val="tx2">
                    <a:lumMod val="50000"/>
                  </a:schemeClr>
                </a:solidFill>
              </a:rPr>
              <a:t> 📖</a:t>
            </a:r>
          </a:p>
          <a:p>
            <a:pPr lvl="0" indent="-457200" algn="l" rtl="0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292929"/>
              </a:buClr>
              <a:buSzPct val="82000"/>
              <a:buFont typeface="Gill Sans"/>
              <a:buAutoNum type="arabicPeriod"/>
            </a:pPr>
            <a:r>
              <a:rPr lang="en-US" sz="3600" dirty="0">
                <a:solidFill>
                  <a:schemeClr val="tx2">
                    <a:lumMod val="50000"/>
                  </a:schemeClr>
                </a:solidFill>
              </a:rPr>
              <a:t>Make a new project and code 👨‍💻</a:t>
            </a:r>
          </a:p>
        </p:txBody>
      </p:sp>
      <p:sp>
        <p:nvSpPr>
          <p:cNvPr id="94" name="Google Shape;94;p7"/>
          <p:cNvSpPr txBox="1">
            <a:spLocks noGrp="1"/>
          </p:cNvSpPr>
          <p:nvPr>
            <p:ph type="sldNum" idx="12"/>
          </p:nvPr>
        </p:nvSpPr>
        <p:spPr>
          <a:xfrm>
            <a:off x="11646569" y="32447"/>
            <a:ext cx="495519" cy="522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887">
                <a:solidFill>
                  <a:srgbClr val="000000"/>
                </a:solidFill>
              </a:rPr>
              <a:t>10</a:t>
            </a:fld>
            <a:endParaRPr sz="887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Inheritance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8203" y="1461912"/>
            <a:ext cx="5626134" cy="4823860"/>
          </a:xfrm>
        </p:spPr>
        <p:txBody>
          <a:bodyPr/>
          <a:lstStyle/>
          <a:p>
            <a:pPr>
              <a:spcBef>
                <a:spcPts val="1066"/>
              </a:spcBef>
            </a:pPr>
            <a:r>
              <a:rPr lang="en-US" dirty="0"/>
              <a:t>Inheritance allows us to pass down attributes and methods from one class to another</a:t>
            </a:r>
          </a:p>
          <a:p>
            <a:pPr>
              <a:spcBef>
                <a:spcPts val="1066"/>
              </a:spcBef>
            </a:pPr>
            <a:r>
              <a:rPr lang="en-US" dirty="0"/>
              <a:t>It can further organize your system of classes and reduce redundancy of functionality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650663" y="127000"/>
            <a:ext cx="541337" cy="365125"/>
          </a:xfrm>
          <a:prstGeom prst="rect">
            <a:avLst/>
          </a:prstGeom>
        </p:spPr>
        <p:txBody>
          <a:bodyPr/>
          <a:lstStyle/>
          <a:p>
            <a:pPr defTabSz="450525"/>
            <a:fld id="{A0DE66A5-BFD0-46BA-B2D8-0A1E8BEDDF02}" type="slidenum">
              <a:rPr lang="en-US" sz="887" kern="0" smtClean="0">
                <a:solidFill>
                  <a:sysClr val="windowText" lastClr="000000"/>
                </a:solidFill>
              </a:rPr>
              <a:pPr defTabSz="450525"/>
              <a:t>11</a:t>
            </a:fld>
            <a:endParaRPr lang="en-US" sz="887" kern="0">
              <a:solidFill>
                <a:sysClr val="windowText" lastClr="000000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8EEF71C-0AE1-C693-BC08-CC07EA224F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2918" y="1461912"/>
            <a:ext cx="1011714" cy="151757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43C8295-F264-1A1B-D307-A71F7EB18A02}"/>
              </a:ext>
            </a:extLst>
          </p:cNvPr>
          <p:cNvSpPr txBox="1"/>
          <p:nvPr/>
        </p:nvSpPr>
        <p:spPr>
          <a:xfrm>
            <a:off x="8205006" y="1078709"/>
            <a:ext cx="1347537" cy="3597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spc="0" normalizeH="0" baseline="0" dirty="0">
                <a:ln>
                  <a:noFill/>
                </a:ln>
                <a:solidFill>
                  <a:srgbClr val="535353"/>
                </a:solidFill>
                <a:effectLst/>
                <a:uFillTx/>
                <a:latin typeface="+mn-lt"/>
                <a:ea typeface="+mn-ea"/>
                <a:cs typeface="+mn-cs"/>
                <a:sym typeface="Gill Sans Light"/>
              </a:rPr>
              <a:t>VracEmployee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741F85F-ED85-A325-F44E-D254906ECD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6337" y="3873842"/>
            <a:ext cx="1524000" cy="13335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4124EC60-ADA5-C02A-8809-51511D2A3DBF}"/>
              </a:ext>
            </a:extLst>
          </p:cNvPr>
          <p:cNvSpPr txBox="1"/>
          <p:nvPr/>
        </p:nvSpPr>
        <p:spPr>
          <a:xfrm>
            <a:off x="9472863" y="1792307"/>
            <a:ext cx="705853" cy="29815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spc="0" normalizeH="0" baseline="0" dirty="0">
                <a:ln>
                  <a:noFill/>
                </a:ln>
                <a:solidFill>
                  <a:srgbClr val="535353"/>
                </a:solidFill>
                <a:effectLst/>
                <a:uFillTx/>
                <a:latin typeface="+mn-lt"/>
                <a:ea typeface="+mn-ea"/>
                <a:cs typeface="+mn-cs"/>
                <a:sym typeface="Gill Sans Light"/>
              </a:rPr>
              <a:t>:Name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783AAA5-ECF3-982C-F015-5E6E292AF383}"/>
              </a:ext>
            </a:extLst>
          </p:cNvPr>
          <p:cNvSpPr txBox="1"/>
          <p:nvPr/>
        </p:nvSpPr>
        <p:spPr>
          <a:xfrm>
            <a:off x="9472863" y="2071618"/>
            <a:ext cx="705853" cy="29815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spc="0" normalizeH="0" baseline="0" dirty="0">
                <a:ln>
                  <a:noFill/>
                </a:ln>
                <a:solidFill>
                  <a:srgbClr val="535353"/>
                </a:solidFill>
                <a:effectLst/>
                <a:uFillTx/>
                <a:latin typeface="+mn-lt"/>
                <a:ea typeface="+mn-ea"/>
                <a:cs typeface="+mn-cs"/>
                <a:sym typeface="Gill Sans Light"/>
              </a:rPr>
              <a:t>:Project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AD53574-9E36-56F1-F940-9FBF42A940F5}"/>
              </a:ext>
            </a:extLst>
          </p:cNvPr>
          <p:cNvCxnSpPr>
            <a:cxnSpLocks/>
            <a:stCxn id="11" idx="2"/>
            <a:endCxn id="15" idx="0"/>
          </p:cNvCxnSpPr>
          <p:nvPr/>
        </p:nvCxnSpPr>
        <p:spPr>
          <a:xfrm flipH="1">
            <a:off x="7748337" y="2979483"/>
            <a:ext cx="1130438" cy="894359"/>
          </a:xfrm>
          <a:prstGeom prst="straightConnector1">
            <a:avLst/>
          </a:prstGeom>
          <a:noFill/>
          <a:ln w="25400" cap="flat">
            <a:solidFill>
              <a:schemeClr val="bg1">
                <a:lumMod val="50000"/>
                <a:lumOff val="50000"/>
              </a:schemeClr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24" name="Picture 23">
            <a:extLst>
              <a:ext uri="{FF2B5EF4-FFF2-40B4-BE49-F238E27FC236}">
                <a16:creationId xmlns:a16="http://schemas.microsoft.com/office/drawing/2014/main" id="{FBF62239-32BF-1B57-3F44-35B7361105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48895" y="3873842"/>
            <a:ext cx="1459642" cy="1333500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26574D33-475B-FB0B-050E-410B94F52061}"/>
              </a:ext>
            </a:extLst>
          </p:cNvPr>
          <p:cNvSpPr txBox="1"/>
          <p:nvPr/>
        </p:nvSpPr>
        <p:spPr>
          <a:xfrm>
            <a:off x="6509207" y="3532975"/>
            <a:ext cx="1347537" cy="3597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b="1" dirty="0">
                <a:solidFill>
                  <a:srgbClr val="535353"/>
                </a:solidFill>
                <a:sym typeface="Gill Sans Light"/>
              </a:rPr>
              <a:t>Intern</a:t>
            </a:r>
            <a:endParaRPr kumimoji="0" lang="en-US" sz="1400" b="1" i="0" u="none" strike="noStrike" cap="none" spc="0" normalizeH="0" baseline="0" dirty="0">
              <a:ln>
                <a:noFill/>
              </a:ln>
              <a:solidFill>
                <a:srgbClr val="535353"/>
              </a:solidFill>
              <a:effectLst/>
              <a:uFillTx/>
              <a:latin typeface="+mn-lt"/>
              <a:ea typeface="+mn-ea"/>
              <a:cs typeface="+mn-cs"/>
              <a:sym typeface="Gill Sans Light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ED3626-77A7-640E-92D2-82DA1097DD16}"/>
              </a:ext>
            </a:extLst>
          </p:cNvPr>
          <p:cNvSpPr txBox="1"/>
          <p:nvPr/>
        </p:nvSpPr>
        <p:spPr>
          <a:xfrm>
            <a:off x="10131120" y="3619369"/>
            <a:ext cx="1347537" cy="35971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b="1" dirty="0">
                <a:solidFill>
                  <a:srgbClr val="535353"/>
                </a:solidFill>
                <a:sym typeface="Gill Sans Light"/>
              </a:rPr>
              <a:t>GradStudent </a:t>
            </a:r>
            <a:endParaRPr kumimoji="0" lang="en-US" sz="1400" b="1" i="0" u="none" strike="noStrike" cap="none" spc="0" normalizeH="0" baseline="0" dirty="0">
              <a:ln>
                <a:noFill/>
              </a:ln>
              <a:solidFill>
                <a:srgbClr val="535353"/>
              </a:solidFill>
              <a:effectLst/>
              <a:uFillTx/>
              <a:latin typeface="+mn-lt"/>
              <a:ea typeface="+mn-ea"/>
              <a:cs typeface="+mn-cs"/>
              <a:sym typeface="Gill Sans Light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03A48E1-789A-C193-4E6D-09BB17449A18}"/>
              </a:ext>
            </a:extLst>
          </p:cNvPr>
          <p:cNvCxnSpPr>
            <a:cxnSpLocks/>
            <a:stCxn id="11" idx="2"/>
            <a:endCxn id="24" idx="0"/>
          </p:cNvCxnSpPr>
          <p:nvPr/>
        </p:nvCxnSpPr>
        <p:spPr>
          <a:xfrm>
            <a:off x="8878775" y="2979483"/>
            <a:ext cx="1299941" cy="894359"/>
          </a:xfrm>
          <a:prstGeom prst="straightConnector1">
            <a:avLst/>
          </a:prstGeom>
          <a:noFill/>
          <a:ln w="25400" cap="flat">
            <a:solidFill>
              <a:schemeClr val="bg1">
                <a:lumMod val="50000"/>
                <a:lumOff val="50000"/>
              </a:schemeClr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4F797F68-E2BC-4C8F-AD69-E4EB8FCC8007}"/>
              </a:ext>
            </a:extLst>
          </p:cNvPr>
          <p:cNvSpPr txBox="1"/>
          <p:nvPr/>
        </p:nvSpPr>
        <p:spPr>
          <a:xfrm>
            <a:off x="8172921" y="4093355"/>
            <a:ext cx="907536" cy="29815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spc="0" normalizeH="0" baseline="0" dirty="0">
                <a:ln>
                  <a:noFill/>
                </a:ln>
                <a:solidFill>
                  <a:srgbClr val="535353"/>
                </a:solidFill>
                <a:effectLst/>
                <a:uFillTx/>
                <a:latin typeface="+mn-lt"/>
                <a:ea typeface="+mn-ea"/>
                <a:cs typeface="+mn-cs"/>
                <a:sym typeface="Gill Sans Light"/>
              </a:rPr>
              <a:t>:labComputer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070BEEF-A8AB-B7DD-E7C7-76A427A15735}"/>
              </a:ext>
            </a:extLst>
          </p:cNvPr>
          <p:cNvSpPr txBox="1"/>
          <p:nvPr/>
        </p:nvSpPr>
        <p:spPr>
          <a:xfrm>
            <a:off x="10571121" y="4093355"/>
            <a:ext cx="907536" cy="29815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spc="0" normalizeH="0" baseline="0" dirty="0">
                <a:ln>
                  <a:noFill/>
                </a:ln>
                <a:solidFill>
                  <a:srgbClr val="535353"/>
                </a:solidFill>
                <a:effectLst/>
                <a:uFillTx/>
                <a:latin typeface="+mn-lt"/>
                <a:ea typeface="+mn-ea"/>
                <a:cs typeface="+mn-cs"/>
                <a:sym typeface="Gill Sans Light"/>
              </a:rPr>
              <a:t>:cubicle</a:t>
            </a:r>
          </a:p>
        </p:txBody>
      </p:sp>
    </p:spTree>
    <p:extLst>
      <p:ext uri="{BB962C8B-B14F-4D97-AF65-F5344CB8AC3E}">
        <p14:creationId xmlns:p14="http://schemas.microsoft.com/office/powerpoint/2010/main" val="1056427175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650663" y="127000"/>
            <a:ext cx="541337" cy="365125"/>
          </a:xfrm>
          <a:prstGeom prst="rect">
            <a:avLst/>
          </a:prstGeom>
        </p:spPr>
        <p:txBody>
          <a:bodyPr/>
          <a:lstStyle/>
          <a:p>
            <a:pPr defTabSz="450525"/>
            <a:fld id="{A0DE66A5-BFD0-46BA-B2D8-0A1E8BEDDF02}" type="slidenum">
              <a:rPr lang="en-US" sz="887" kern="0" smtClean="0">
                <a:solidFill>
                  <a:sysClr val="windowText" lastClr="000000"/>
                </a:solidFill>
              </a:rPr>
              <a:pPr defTabSz="450525"/>
              <a:t>12</a:t>
            </a:fld>
            <a:endParaRPr lang="en-US" sz="887" kern="0">
              <a:solidFill>
                <a:sysClr val="windowText" lastClr="000000"/>
              </a:solidFill>
            </a:endParaRPr>
          </a:p>
        </p:txBody>
      </p:sp>
      <p:sp>
        <p:nvSpPr>
          <p:cNvPr id="8" name="Google Shape;93;p7">
            <a:extLst>
              <a:ext uri="{FF2B5EF4-FFF2-40B4-BE49-F238E27FC236}">
                <a16:creationId xmlns:a16="http://schemas.microsoft.com/office/drawing/2014/main" id="{30C71D06-A510-FEF0-B900-C2F815D079A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95519" y="1407823"/>
            <a:ext cx="11349640" cy="4456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lvl="0" indent="-457200" algn="l" rtl="0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292929"/>
              </a:buClr>
              <a:buSzPct val="82000"/>
              <a:buFont typeface="Gill Sans"/>
              <a:buAutoNum type="arabicPeriod"/>
            </a:pPr>
            <a:r>
              <a:rPr lang="en-US" sz="3600" dirty="0">
                <a:solidFill>
                  <a:schemeClr val="tx2">
                    <a:lumMod val="50000"/>
                  </a:schemeClr>
                </a:solidFill>
              </a:rPr>
              <a:t>Model the Vrac by creating 3 classes (VracEmployee, Intern, and GradStudent)</a:t>
            </a:r>
          </a:p>
          <a:p>
            <a:pPr lvl="0" indent="-457200" algn="l" rtl="0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292929"/>
              </a:buClr>
              <a:buSzPct val="82000"/>
              <a:buFont typeface="Gill Sans"/>
              <a:buAutoNum type="arabicPeriod"/>
            </a:pPr>
            <a:r>
              <a:rPr lang="en-US" sz="3600" dirty="0">
                <a:solidFill>
                  <a:schemeClr val="tx2">
                    <a:lumMod val="50000"/>
                  </a:schemeClr>
                </a:solidFill>
              </a:rPr>
              <a:t>Use inheritance to pass down functionality from the base class to the child classes.</a:t>
            </a:r>
          </a:p>
        </p:txBody>
      </p:sp>
    </p:spTree>
    <p:extLst>
      <p:ext uri="{BB962C8B-B14F-4D97-AF65-F5344CB8AC3E}">
        <p14:creationId xmlns:p14="http://schemas.microsoft.com/office/powerpoint/2010/main" val="98312862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Separate Files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8203" y="1461912"/>
            <a:ext cx="10324355" cy="3311056"/>
          </a:xfrm>
        </p:spPr>
        <p:txBody>
          <a:bodyPr>
            <a:normAutofit/>
          </a:bodyPr>
          <a:lstStyle/>
          <a:p>
            <a:r>
              <a:rPr lang="en-US" dirty="0"/>
              <a:t>As we create more variables, functions, and classes, our file begins to get cluttered and unorganized</a:t>
            </a:r>
          </a:p>
          <a:p>
            <a:r>
              <a:rPr lang="en-US" dirty="0"/>
              <a:t>We can separate our code into multiple files to avoid this</a:t>
            </a:r>
          </a:p>
          <a:p>
            <a:r>
              <a:rPr lang="en-US" dirty="0"/>
              <a:t>In C++, these separate files have the .h or .hpp file extension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650663" y="127000"/>
            <a:ext cx="541337" cy="365125"/>
          </a:xfrm>
          <a:prstGeom prst="rect">
            <a:avLst/>
          </a:prstGeom>
        </p:spPr>
        <p:txBody>
          <a:bodyPr/>
          <a:lstStyle/>
          <a:p>
            <a:pPr defTabSz="450525"/>
            <a:fld id="{A0DE66A5-BFD0-46BA-B2D8-0A1E8BEDDF02}" type="slidenum">
              <a:rPr lang="en-US" sz="887" kern="0" smtClean="0">
                <a:solidFill>
                  <a:sysClr val="windowText" lastClr="000000"/>
                </a:solidFill>
              </a:rPr>
              <a:pPr defTabSz="450525"/>
              <a:t>13</a:t>
            </a:fld>
            <a:endParaRPr lang="en-US" sz="887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29636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7"/>
          <p:cNvSpPr txBox="1">
            <a:spLocks noGrp="1"/>
          </p:cNvSpPr>
          <p:nvPr>
            <p:ph type="title"/>
          </p:nvPr>
        </p:nvSpPr>
        <p:spPr>
          <a:xfrm>
            <a:off x="838200" y="25572"/>
            <a:ext cx="10515600" cy="129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🤏 Mini Task ✏️ </a:t>
            </a:r>
            <a:endParaRPr dirty="0"/>
          </a:p>
        </p:txBody>
      </p:sp>
      <p:sp>
        <p:nvSpPr>
          <p:cNvPr id="93" name="Google Shape;93;p7"/>
          <p:cNvSpPr txBox="1">
            <a:spLocks noGrp="1"/>
          </p:cNvSpPr>
          <p:nvPr>
            <p:ph type="body" idx="1"/>
          </p:nvPr>
        </p:nvSpPr>
        <p:spPr>
          <a:xfrm>
            <a:off x="495519" y="1407823"/>
            <a:ext cx="11349640" cy="4456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lvl="0" indent="-457200" algn="l" rtl="0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292929"/>
              </a:buClr>
              <a:buSzPct val="82000"/>
              <a:buFont typeface="Gill Sans"/>
              <a:buAutoNum type="arabicPeriod"/>
            </a:pPr>
            <a:r>
              <a:rPr lang="en-US" sz="3600" dirty="0">
                <a:solidFill>
                  <a:schemeClr val="tx2">
                    <a:lumMod val="50000"/>
                  </a:schemeClr>
                </a:solidFill>
              </a:rPr>
              <a:t>Open your project with the Dice class you created</a:t>
            </a:r>
          </a:p>
          <a:p>
            <a:pPr lvl="0" indent="-457200" algn="l" rtl="0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292929"/>
              </a:buClr>
              <a:buSzPct val="82000"/>
              <a:buFont typeface="Gill Sans"/>
              <a:buAutoNum type="arabicPeriod"/>
            </a:pPr>
            <a:r>
              <a:rPr lang="en-US" sz="3600" dirty="0">
                <a:solidFill>
                  <a:schemeClr val="tx2">
                    <a:lumMod val="50000"/>
                  </a:schemeClr>
                </a:solidFill>
              </a:rPr>
              <a:t>Make a new file called dice.h</a:t>
            </a:r>
          </a:p>
          <a:p>
            <a:pPr lvl="0" indent="-457200" algn="l" rtl="0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292929"/>
              </a:buClr>
              <a:buSzPct val="82000"/>
              <a:buFont typeface="Gill Sans"/>
              <a:buAutoNum type="arabicPeriod"/>
            </a:pPr>
            <a:r>
              <a:rPr lang="en-US" sz="3600" dirty="0">
                <a:solidFill>
                  <a:schemeClr val="tx2">
                    <a:lumMod val="50000"/>
                  </a:schemeClr>
                </a:solidFill>
              </a:rPr>
              <a:t>Move your dice class code here</a:t>
            </a:r>
          </a:p>
          <a:p>
            <a:pPr lvl="0" indent="-457200" algn="l" rtl="0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292929"/>
              </a:buClr>
              <a:buSzPct val="82000"/>
              <a:buFont typeface="Gill Sans"/>
              <a:buAutoNum type="arabicPeriod"/>
            </a:pPr>
            <a:r>
              <a:rPr lang="en-US" sz="3600" dirty="0">
                <a:solidFill>
                  <a:schemeClr val="tx2">
                    <a:lumMod val="50000"/>
                  </a:schemeClr>
                </a:solidFill>
              </a:rPr>
              <a:t>Use 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</a:rPr>
              <a:t>#include ”dice.h” </a:t>
            </a:r>
            <a:r>
              <a:rPr lang="en-US" sz="3600" dirty="0">
                <a:solidFill>
                  <a:schemeClr val="tx2">
                    <a:lumMod val="50000"/>
                  </a:schemeClr>
                </a:solidFill>
              </a:rPr>
              <a:t>in your file with main()</a:t>
            </a:r>
            <a:endParaRPr lang="en-US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4" name="Google Shape;94;p7"/>
          <p:cNvSpPr txBox="1">
            <a:spLocks noGrp="1"/>
          </p:cNvSpPr>
          <p:nvPr>
            <p:ph type="sldNum" idx="12"/>
          </p:nvPr>
        </p:nvSpPr>
        <p:spPr>
          <a:xfrm>
            <a:off x="11646569" y="32447"/>
            <a:ext cx="495519" cy="522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887">
                <a:solidFill>
                  <a:srgbClr val="000000"/>
                </a:solidFill>
              </a:rPr>
              <a:t>14</a:t>
            </a:fld>
            <a:endParaRPr sz="887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288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219167"/>
          </a:xfrm>
        </p:spPr>
        <p:txBody>
          <a:bodyPr/>
          <a:lstStyle/>
          <a:p>
            <a:pPr algn="ctr"/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562348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want to group data and functions together</a:t>
            </a:r>
          </a:p>
          <a:p>
            <a:r>
              <a:rPr lang="en-US" dirty="0"/>
              <a:t>We want to easily share and reuse specific data and functionality throughout out program</a:t>
            </a:r>
          </a:p>
          <a:p>
            <a:r>
              <a:rPr lang="en-US" dirty="0"/>
              <a:t>We want to govern access on certain parts of our program to </a:t>
            </a:r>
            <a:r>
              <a:rPr lang="en-US"/>
              <a:t>make it good (less errors).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59706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"/>
          <p:cNvSpPr txBox="1">
            <a:spLocks noGrp="1"/>
          </p:cNvSpPr>
          <p:nvPr>
            <p:ph type="title"/>
          </p:nvPr>
        </p:nvSpPr>
        <p:spPr>
          <a:xfrm>
            <a:off x="1774031" y="0"/>
            <a:ext cx="8643938" cy="1444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🗣️ Lecture Goals ✅</a:t>
            </a:r>
            <a:endParaRPr dirty="0"/>
          </a:p>
        </p:txBody>
      </p:sp>
      <p:sp>
        <p:nvSpPr>
          <p:cNvPr id="49" name="Google Shape;49;p2"/>
          <p:cNvSpPr txBox="1">
            <a:spLocks noGrp="1"/>
          </p:cNvSpPr>
          <p:nvPr>
            <p:ph type="body" idx="1"/>
          </p:nvPr>
        </p:nvSpPr>
        <p:spPr>
          <a:xfrm>
            <a:off x="439216" y="1315223"/>
            <a:ext cx="11542577" cy="42552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356938" lvl="0" indent="-356938" algn="l" rtl="0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2542"/>
              <a:buFont typeface="Gill Sans"/>
              <a:buChar char="๏"/>
            </a:pPr>
            <a:r>
              <a:rPr lang="en-US" sz="4000" dirty="0"/>
              <a:t>Classes</a:t>
            </a:r>
          </a:p>
          <a:p>
            <a:pPr marL="356938" lvl="0" indent="-356938" algn="l" rtl="0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2542"/>
              <a:buFont typeface="Gill Sans"/>
              <a:buChar char="๏"/>
            </a:pPr>
            <a:r>
              <a:rPr lang="en-US" sz="4000" dirty="0"/>
              <a:t>Inheritance</a:t>
            </a:r>
          </a:p>
          <a:p>
            <a:pPr marL="356938" lvl="0" indent="-356938" algn="l" rtl="0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2542"/>
              <a:buFont typeface="Gill Sans"/>
              <a:buChar char="๏"/>
            </a:pPr>
            <a:r>
              <a:rPr lang="en-US" sz="4000" dirty="0"/>
              <a:t>Multi-file programs</a:t>
            </a:r>
          </a:p>
          <a:p>
            <a:pPr marL="356938" lvl="0" indent="-356938" algn="l" rtl="0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SzPts val="2542"/>
              <a:buFont typeface="Gill Sans"/>
              <a:buChar char="๏"/>
            </a:pPr>
            <a:endParaRPr sz="4000"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Class?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598203" y="1461912"/>
            <a:ext cx="6195789" cy="4823860"/>
          </a:xfrm>
        </p:spPr>
        <p:txBody>
          <a:bodyPr>
            <a:normAutofit/>
          </a:bodyPr>
          <a:lstStyle/>
          <a:p>
            <a:r>
              <a:rPr lang="en-US" dirty="0"/>
              <a:t>A class is a definition for a </a:t>
            </a:r>
            <a:r>
              <a:rPr lang="en-US" b="1" dirty="0"/>
              <a:t>custom data type</a:t>
            </a:r>
            <a:endParaRPr lang="en-US" dirty="0"/>
          </a:p>
          <a:p>
            <a:r>
              <a:rPr lang="en-US" dirty="0"/>
              <a:t>The definition is comprised of variables and functions, known as members.</a:t>
            </a:r>
          </a:p>
        </p:txBody>
      </p:sp>
      <p:pic>
        <p:nvPicPr>
          <p:cNvPr id="5" name="Picture 4" descr="A screen shot of a computer code&#10;&#10;Description automatically generated with medium confidence">
            <a:extLst>
              <a:ext uri="{FF2B5EF4-FFF2-40B4-BE49-F238E27FC236}">
                <a16:creationId xmlns:a16="http://schemas.microsoft.com/office/drawing/2014/main" id="{4776B061-7B68-69E8-5A33-1B167427F7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3531" y="1203158"/>
            <a:ext cx="4129609" cy="4940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545329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Anatomy of a Class?</a:t>
            </a:r>
          </a:p>
        </p:txBody>
      </p:sp>
      <p:pic>
        <p:nvPicPr>
          <p:cNvPr id="5" name="Picture 4" descr="A screen shot of a computer code&#10;&#10;Description automatically generated with medium confidence">
            <a:extLst>
              <a:ext uri="{FF2B5EF4-FFF2-40B4-BE49-F238E27FC236}">
                <a16:creationId xmlns:a16="http://schemas.microsoft.com/office/drawing/2014/main" id="{4776B061-7B68-69E8-5A33-1B167427F7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3194" y="1140890"/>
            <a:ext cx="4129609" cy="494096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CC139AD-E62B-BCB4-F143-87C44C5B434E}"/>
              </a:ext>
            </a:extLst>
          </p:cNvPr>
          <p:cNvSpPr txBox="1"/>
          <p:nvPr/>
        </p:nvSpPr>
        <p:spPr>
          <a:xfrm>
            <a:off x="2320003" y="768121"/>
            <a:ext cx="1355558" cy="51360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>
            <a:solidFill>
              <a:srgbClr val="0070C0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b="1" dirty="0">
                <a:solidFill>
                  <a:srgbClr val="535353"/>
                </a:solidFill>
                <a:sym typeface="Gill Sans Light"/>
              </a:rPr>
              <a:t>Name</a:t>
            </a:r>
            <a:endParaRPr kumimoji="0" lang="en-US" sz="2400" b="1" i="0" u="none" strike="noStrike" cap="none" spc="0" normalizeH="0" baseline="0" dirty="0">
              <a:ln>
                <a:noFill/>
              </a:ln>
              <a:solidFill>
                <a:srgbClr val="535353"/>
              </a:solidFill>
              <a:effectLst/>
              <a:uFillTx/>
              <a:latin typeface="+mn-lt"/>
              <a:ea typeface="+mn-ea"/>
              <a:cs typeface="+mn-cs"/>
              <a:sym typeface="Gill Sans Light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41DAC8B-211C-01AF-29A5-C691649B353C}"/>
              </a:ext>
            </a:extLst>
          </p:cNvPr>
          <p:cNvCxnSpPr>
            <a:cxnSpLocks/>
            <a:stCxn id="7" idx="3"/>
          </p:cNvCxnSpPr>
          <p:nvPr/>
        </p:nvCxnSpPr>
        <p:spPr>
          <a:xfrm>
            <a:off x="3675561" y="1024922"/>
            <a:ext cx="3254628" cy="186257"/>
          </a:xfrm>
          <a:prstGeom prst="straightConnector1">
            <a:avLst/>
          </a:prstGeom>
          <a:noFill/>
          <a:ln w="25400" cap="flat">
            <a:solidFill>
              <a:schemeClr val="accent5">
                <a:lumMod val="60000"/>
                <a:lumOff val="40000"/>
              </a:schemeClr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B761E407-6F5C-C4CD-EE41-69AA7EEEA48B}"/>
              </a:ext>
            </a:extLst>
          </p:cNvPr>
          <p:cNvSpPr txBox="1"/>
          <p:nvPr/>
        </p:nvSpPr>
        <p:spPr>
          <a:xfrm>
            <a:off x="1637413" y="1627555"/>
            <a:ext cx="2038149" cy="88293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>
            <a:solidFill>
              <a:srgbClr val="0070C0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b="1" dirty="0">
                <a:solidFill>
                  <a:srgbClr val="535353"/>
                </a:solidFill>
                <a:sym typeface="Gill Sans Light"/>
              </a:rPr>
              <a:t>Constructor</a:t>
            </a:r>
          </a:p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spc="0" normalizeH="0" baseline="0" dirty="0">
                <a:ln>
                  <a:noFill/>
                </a:ln>
                <a:solidFill>
                  <a:srgbClr val="535353"/>
                </a:solidFill>
                <a:effectLst/>
                <a:uFillTx/>
                <a:latin typeface="+mn-lt"/>
                <a:ea typeface="+mn-ea"/>
                <a:cs typeface="+mn-cs"/>
                <a:sym typeface="Gill Sans Light"/>
              </a:rPr>
              <a:t>How we CREATE the object (always same name as class)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8471884-66D5-74E0-85B5-17A2D6A4D7B1}"/>
              </a:ext>
            </a:extLst>
          </p:cNvPr>
          <p:cNvCxnSpPr>
            <a:cxnSpLocks/>
            <a:stCxn id="15" idx="3"/>
          </p:cNvCxnSpPr>
          <p:nvPr/>
        </p:nvCxnSpPr>
        <p:spPr>
          <a:xfrm flipV="1">
            <a:off x="3675562" y="1917032"/>
            <a:ext cx="3399006" cy="151990"/>
          </a:xfrm>
          <a:prstGeom prst="straightConnector1">
            <a:avLst/>
          </a:prstGeom>
          <a:noFill/>
          <a:ln w="25400" cap="flat">
            <a:solidFill>
              <a:schemeClr val="accent5">
                <a:lumMod val="60000"/>
                <a:lumOff val="40000"/>
              </a:schemeClr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CC310FDE-E568-FDBF-F97C-383DBA0165DA}"/>
              </a:ext>
            </a:extLst>
          </p:cNvPr>
          <p:cNvSpPr txBox="1"/>
          <p:nvPr/>
        </p:nvSpPr>
        <p:spPr>
          <a:xfrm>
            <a:off x="1836821" y="2739423"/>
            <a:ext cx="1838740" cy="69826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>
            <a:solidFill>
              <a:srgbClr val="0070C0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b="1" dirty="0">
                <a:solidFill>
                  <a:srgbClr val="535353"/>
                </a:solidFill>
                <a:sym typeface="Gill Sans Light"/>
              </a:rPr>
              <a:t>Methods</a:t>
            </a:r>
          </a:p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spc="0" normalizeH="0" baseline="0" dirty="0">
                <a:ln>
                  <a:noFill/>
                </a:ln>
                <a:solidFill>
                  <a:srgbClr val="535353"/>
                </a:solidFill>
                <a:effectLst/>
                <a:uFillTx/>
                <a:latin typeface="+mn-lt"/>
                <a:ea typeface="+mn-ea"/>
                <a:cs typeface="+mn-cs"/>
                <a:sym typeface="Gill Sans Light"/>
              </a:rPr>
              <a:t>How we USE the object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7F27B48-8BCF-235F-5BF0-2F935575BBD1}"/>
              </a:ext>
            </a:extLst>
          </p:cNvPr>
          <p:cNvCxnSpPr>
            <a:cxnSpLocks/>
            <a:stCxn id="21" idx="3"/>
          </p:cNvCxnSpPr>
          <p:nvPr/>
        </p:nvCxnSpPr>
        <p:spPr>
          <a:xfrm>
            <a:off x="3675561" y="3088557"/>
            <a:ext cx="3399006" cy="151990"/>
          </a:xfrm>
          <a:prstGeom prst="straightConnector1">
            <a:avLst/>
          </a:prstGeom>
          <a:noFill/>
          <a:ln w="25400" cap="flat">
            <a:solidFill>
              <a:schemeClr val="accent5">
                <a:lumMod val="60000"/>
                <a:lumOff val="40000"/>
              </a:schemeClr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635D14F-2F4C-4F37-FCD9-4653CBB51200}"/>
              </a:ext>
            </a:extLst>
          </p:cNvPr>
          <p:cNvCxnSpPr>
            <a:cxnSpLocks/>
            <a:stCxn id="21" idx="3"/>
          </p:cNvCxnSpPr>
          <p:nvPr/>
        </p:nvCxnSpPr>
        <p:spPr>
          <a:xfrm>
            <a:off x="3675561" y="3088557"/>
            <a:ext cx="3399006" cy="1002180"/>
          </a:xfrm>
          <a:prstGeom prst="straightConnector1">
            <a:avLst/>
          </a:prstGeom>
          <a:noFill/>
          <a:ln w="25400" cap="flat">
            <a:solidFill>
              <a:schemeClr val="accent5">
                <a:lumMod val="60000"/>
                <a:lumOff val="40000"/>
              </a:schemeClr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8AB0186C-B331-D387-D06E-FDF12DDFD22F}"/>
              </a:ext>
            </a:extLst>
          </p:cNvPr>
          <p:cNvSpPr txBox="1"/>
          <p:nvPr/>
        </p:nvSpPr>
        <p:spPr>
          <a:xfrm>
            <a:off x="1836821" y="5155639"/>
            <a:ext cx="1838740" cy="69826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>
            <a:solidFill>
              <a:srgbClr val="0070C0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b="1" dirty="0">
                <a:solidFill>
                  <a:srgbClr val="535353"/>
                </a:solidFill>
                <a:sym typeface="Gill Sans Light"/>
              </a:rPr>
              <a:t>Attributes</a:t>
            </a:r>
          </a:p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spc="0" normalizeH="0" baseline="0" dirty="0">
                <a:ln>
                  <a:noFill/>
                </a:ln>
                <a:solidFill>
                  <a:srgbClr val="535353"/>
                </a:solidFill>
                <a:effectLst/>
                <a:uFillTx/>
                <a:latin typeface="+mn-lt"/>
                <a:ea typeface="+mn-ea"/>
                <a:cs typeface="+mn-cs"/>
                <a:sym typeface="Gill Sans Light"/>
              </a:rPr>
              <a:t>Wha</a:t>
            </a:r>
            <a:r>
              <a:rPr lang="en-US" sz="1200" b="1" dirty="0">
                <a:solidFill>
                  <a:srgbClr val="535353"/>
                </a:solidFill>
                <a:sym typeface="Gill Sans Light"/>
              </a:rPr>
              <a:t>t is the class made of</a:t>
            </a:r>
            <a:endParaRPr kumimoji="0" lang="en-US" sz="1200" b="1" i="0" u="none" strike="noStrike" cap="none" spc="0" normalizeH="0" baseline="0" dirty="0">
              <a:ln>
                <a:noFill/>
              </a:ln>
              <a:solidFill>
                <a:srgbClr val="535353"/>
              </a:solidFill>
              <a:effectLst/>
              <a:uFillTx/>
              <a:latin typeface="+mn-lt"/>
              <a:ea typeface="+mn-ea"/>
              <a:cs typeface="+mn-cs"/>
              <a:sym typeface="Gill Sans Light"/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5AF2408-2A3C-ACA9-AC74-C40DD3690FDD}"/>
              </a:ext>
            </a:extLst>
          </p:cNvPr>
          <p:cNvCxnSpPr>
            <a:cxnSpLocks/>
            <a:stCxn id="30" idx="3"/>
          </p:cNvCxnSpPr>
          <p:nvPr/>
        </p:nvCxnSpPr>
        <p:spPr>
          <a:xfrm flipV="1">
            <a:off x="3675561" y="5414211"/>
            <a:ext cx="3399006" cy="90562"/>
          </a:xfrm>
          <a:prstGeom prst="straightConnector1">
            <a:avLst/>
          </a:prstGeom>
          <a:noFill/>
          <a:ln w="25400" cap="flat">
            <a:solidFill>
              <a:schemeClr val="accent5">
                <a:lumMod val="60000"/>
                <a:lumOff val="40000"/>
              </a:schemeClr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40A3AD54-256A-4A30-73AB-2647AC40EDC1}"/>
              </a:ext>
            </a:extLst>
          </p:cNvPr>
          <p:cNvCxnSpPr>
            <a:cxnSpLocks/>
            <a:stCxn id="30" idx="3"/>
          </p:cNvCxnSpPr>
          <p:nvPr/>
        </p:nvCxnSpPr>
        <p:spPr>
          <a:xfrm>
            <a:off x="3675561" y="5504773"/>
            <a:ext cx="3399006" cy="143647"/>
          </a:xfrm>
          <a:prstGeom prst="straightConnector1">
            <a:avLst/>
          </a:prstGeom>
          <a:noFill/>
          <a:ln w="25400" cap="flat">
            <a:solidFill>
              <a:schemeClr val="accent5">
                <a:lumMod val="60000"/>
                <a:lumOff val="40000"/>
              </a:schemeClr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1A4269B3-7D6D-1D37-07B4-676E00A87E7F}"/>
              </a:ext>
            </a:extLst>
          </p:cNvPr>
          <p:cNvSpPr txBox="1"/>
          <p:nvPr/>
        </p:nvSpPr>
        <p:spPr>
          <a:xfrm>
            <a:off x="2245894" y="3910949"/>
            <a:ext cx="2276548" cy="69826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>
            <a:solidFill>
              <a:srgbClr val="0070C0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b="1" dirty="0">
                <a:solidFill>
                  <a:srgbClr val="535353"/>
                </a:solidFill>
                <a:sym typeface="Gill Sans Light"/>
              </a:rPr>
              <a:t>Access Specifiers</a:t>
            </a:r>
          </a:p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 b="1" dirty="0">
                <a:solidFill>
                  <a:srgbClr val="535353"/>
                </a:solidFill>
                <a:sym typeface="Gill Sans Light"/>
              </a:rPr>
              <a:t>What can we ACCESS</a:t>
            </a:r>
            <a:endParaRPr kumimoji="0" lang="en-US" sz="1200" b="1" i="0" u="none" strike="noStrike" cap="none" spc="0" normalizeH="0" baseline="0" dirty="0">
              <a:ln>
                <a:noFill/>
              </a:ln>
              <a:solidFill>
                <a:srgbClr val="535353"/>
              </a:solidFill>
              <a:effectLst/>
              <a:uFillTx/>
              <a:latin typeface="+mn-lt"/>
              <a:ea typeface="+mn-ea"/>
              <a:cs typeface="+mn-cs"/>
              <a:sym typeface="Gill Sans Light"/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A4107F48-1FC1-945A-45E8-4DB7F28D833A}"/>
              </a:ext>
            </a:extLst>
          </p:cNvPr>
          <p:cNvCxnSpPr>
            <a:cxnSpLocks/>
            <a:stCxn id="36" idx="3"/>
          </p:cNvCxnSpPr>
          <p:nvPr/>
        </p:nvCxnSpPr>
        <p:spPr>
          <a:xfrm flipV="1">
            <a:off x="4522442" y="1537906"/>
            <a:ext cx="2231284" cy="2722177"/>
          </a:xfrm>
          <a:prstGeom prst="straightConnector1">
            <a:avLst/>
          </a:prstGeom>
          <a:noFill/>
          <a:ln w="25400" cap="flat">
            <a:solidFill>
              <a:schemeClr val="bg1">
                <a:lumMod val="50000"/>
                <a:lumOff val="50000"/>
              </a:schemeClr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609E9E73-3AD5-C61B-A635-A674206C65BC}"/>
              </a:ext>
            </a:extLst>
          </p:cNvPr>
          <p:cNvCxnSpPr>
            <a:cxnSpLocks/>
            <a:stCxn id="36" idx="3"/>
          </p:cNvCxnSpPr>
          <p:nvPr/>
        </p:nvCxnSpPr>
        <p:spPr>
          <a:xfrm>
            <a:off x="4522442" y="4260083"/>
            <a:ext cx="2231284" cy="948642"/>
          </a:xfrm>
          <a:prstGeom prst="straightConnector1">
            <a:avLst/>
          </a:prstGeom>
          <a:noFill/>
          <a:ln w="25400" cap="flat">
            <a:solidFill>
              <a:schemeClr val="bg1">
                <a:lumMod val="50000"/>
                <a:lumOff val="50000"/>
              </a:schemeClr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77047769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Object?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566119" y="1276298"/>
            <a:ext cx="6862332" cy="611225"/>
          </a:xfrm>
        </p:spPr>
        <p:txBody>
          <a:bodyPr>
            <a:normAutofit/>
          </a:bodyPr>
          <a:lstStyle/>
          <a:p>
            <a:r>
              <a:rPr lang="en-US" dirty="0"/>
              <a:t>An object is an </a:t>
            </a:r>
            <a:r>
              <a:rPr lang="en-US" b="1" dirty="0"/>
              <a:t>instance of our class</a:t>
            </a:r>
          </a:p>
        </p:txBody>
      </p:sp>
      <p:pic>
        <p:nvPicPr>
          <p:cNvPr id="6" name="Picture 5" descr="A screen shot of a computer code&#10;&#10;Description automatically generated with medium confidence">
            <a:extLst>
              <a:ext uri="{FF2B5EF4-FFF2-40B4-BE49-F238E27FC236}">
                <a16:creationId xmlns:a16="http://schemas.microsoft.com/office/drawing/2014/main" id="{46945A93-10EC-AB87-AC21-E00D5A0DF8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3288" y="1276298"/>
            <a:ext cx="3598411" cy="4305404"/>
          </a:xfrm>
          <a:prstGeom prst="rect">
            <a:avLst/>
          </a:prstGeom>
        </p:spPr>
      </p:pic>
      <p:pic>
        <p:nvPicPr>
          <p:cNvPr id="8" name="Picture 7" descr="A screen shot of a computer program&#10;&#10;Description automatically generated with low confidence">
            <a:extLst>
              <a:ext uri="{FF2B5EF4-FFF2-40B4-BE49-F238E27FC236}">
                <a16:creationId xmlns:a16="http://schemas.microsoft.com/office/drawing/2014/main" id="{DF635714-CAD9-BC74-7B59-B1BB473858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6989" y="1923258"/>
            <a:ext cx="5613400" cy="28702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A40BE3B-35F7-682B-3145-150DF71AB9F0}"/>
              </a:ext>
            </a:extLst>
          </p:cNvPr>
          <p:cNvSpPr txBox="1"/>
          <p:nvPr/>
        </p:nvSpPr>
        <p:spPr>
          <a:xfrm>
            <a:off x="2642532" y="5435557"/>
            <a:ext cx="2698279" cy="51360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>
            <a:solidFill>
              <a:srgbClr val="0070C0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 b="1" dirty="0">
                <a:solidFill>
                  <a:srgbClr val="535353"/>
                </a:solidFill>
                <a:sym typeface="Gill Sans Light"/>
              </a:rPr>
              <a:t>Can’t access the length member directly because it is private</a:t>
            </a:r>
            <a:endParaRPr kumimoji="0" lang="en-US" sz="1200" b="1" i="0" u="none" strike="noStrike" cap="none" spc="0" normalizeH="0" baseline="0" dirty="0">
              <a:ln>
                <a:noFill/>
              </a:ln>
              <a:solidFill>
                <a:srgbClr val="535353"/>
              </a:solidFill>
              <a:effectLst/>
              <a:uFillTx/>
              <a:latin typeface="+mn-lt"/>
              <a:ea typeface="+mn-ea"/>
              <a:cs typeface="+mn-cs"/>
              <a:sym typeface="Gill Sans Light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F492040-A652-94F0-C281-FC0384964E16}"/>
              </a:ext>
            </a:extLst>
          </p:cNvPr>
          <p:cNvCxnSpPr>
            <a:cxnSpLocks/>
            <a:stCxn id="9" idx="0"/>
          </p:cNvCxnSpPr>
          <p:nvPr/>
        </p:nvCxnSpPr>
        <p:spPr>
          <a:xfrm flipV="1">
            <a:off x="3991672" y="4395537"/>
            <a:ext cx="1156634" cy="1040020"/>
          </a:xfrm>
          <a:prstGeom prst="straightConnector1">
            <a:avLst/>
          </a:prstGeom>
          <a:noFill/>
          <a:ln w="25400" cap="flat">
            <a:solidFill>
              <a:schemeClr val="accent5">
                <a:lumMod val="60000"/>
                <a:lumOff val="40000"/>
              </a:schemeClr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FFE1FFB-649A-AED4-51C4-776CC5829F6F}"/>
              </a:ext>
            </a:extLst>
          </p:cNvPr>
          <p:cNvCxnSpPr>
            <a:cxnSpLocks/>
            <a:stCxn id="9" idx="3"/>
          </p:cNvCxnSpPr>
          <p:nvPr/>
        </p:nvCxnSpPr>
        <p:spPr>
          <a:xfrm flipV="1">
            <a:off x="5340811" y="4852737"/>
            <a:ext cx="3514431" cy="839621"/>
          </a:xfrm>
          <a:prstGeom prst="straightConnector1">
            <a:avLst/>
          </a:prstGeom>
          <a:noFill/>
          <a:ln w="25400" cap="flat">
            <a:solidFill>
              <a:schemeClr val="bg1">
                <a:lumMod val="50000"/>
                <a:lumOff val="50000"/>
              </a:schemeClr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91526437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Instantiation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8203" y="1461912"/>
            <a:ext cx="10995596" cy="2075688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1666"/>
              </a:spcBef>
            </a:pPr>
            <a:r>
              <a:rPr lang="en-US" dirty="0"/>
              <a:t>We instantiate a class like a normal variable, except this time we use the class constructor</a:t>
            </a:r>
          </a:p>
          <a:p>
            <a:pPr>
              <a:lnSpc>
                <a:spcPct val="100000"/>
              </a:lnSpc>
              <a:spcBef>
                <a:spcPts val="1666"/>
              </a:spcBef>
            </a:pPr>
            <a:r>
              <a:rPr lang="en-US" dirty="0"/>
              <a:t>Upon object creation, the constructor is called, and class variables are set.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650663" y="127000"/>
            <a:ext cx="541337" cy="365125"/>
          </a:xfrm>
          <a:prstGeom prst="rect">
            <a:avLst/>
          </a:prstGeom>
        </p:spPr>
        <p:txBody>
          <a:bodyPr/>
          <a:lstStyle/>
          <a:p>
            <a:pPr defTabSz="450525"/>
            <a:fld id="{A0DE66A5-BFD0-46BA-B2D8-0A1E8BEDDF02}" type="slidenum">
              <a:rPr lang="en-US" sz="887" kern="0" smtClean="0">
                <a:solidFill>
                  <a:sysClr val="windowText" lastClr="000000"/>
                </a:solidFill>
              </a:rPr>
              <a:pPr defTabSz="450525"/>
              <a:t>7</a:t>
            </a:fld>
            <a:endParaRPr lang="en-US" sz="887" kern="0">
              <a:solidFill>
                <a:sysClr val="windowText" lastClr="00000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1C2D194-27AA-C0B6-DE76-60297069CA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4337" y="4871508"/>
            <a:ext cx="5807467" cy="421267"/>
          </a:xfrm>
          <a:prstGeom prst="rect">
            <a:avLst/>
          </a:prstGeom>
        </p:spPr>
      </p:pic>
      <p:pic>
        <p:nvPicPr>
          <p:cNvPr id="9" name="Picture 8" descr="A picture containing font, screenshot, clock, text&#10;&#10;Description automatically generated">
            <a:extLst>
              <a:ext uri="{FF2B5EF4-FFF2-40B4-BE49-F238E27FC236}">
                <a16:creationId xmlns:a16="http://schemas.microsoft.com/office/drawing/2014/main" id="{358450C8-0713-2A81-7FDB-A87504D2A3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741" y="4871508"/>
            <a:ext cx="2836618" cy="52458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BE8200B-B8F4-7FF0-043C-75928B5E1F8F}"/>
              </a:ext>
            </a:extLst>
          </p:cNvPr>
          <p:cNvSpPr txBox="1"/>
          <p:nvPr/>
        </p:nvSpPr>
        <p:spPr>
          <a:xfrm>
            <a:off x="1433741" y="4413951"/>
            <a:ext cx="2919663" cy="42126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spc="0" normalizeH="0" baseline="0" dirty="0">
                <a:ln>
                  <a:noFill/>
                </a:ln>
                <a:solidFill>
                  <a:srgbClr val="535353"/>
                </a:solidFill>
                <a:effectLst/>
                <a:uFillTx/>
                <a:latin typeface="+mn-lt"/>
                <a:ea typeface="+mn-ea"/>
                <a:cs typeface="+mn-cs"/>
                <a:sym typeface="Gill Sans Light"/>
              </a:rPr>
              <a:t>Instantiate</a:t>
            </a:r>
            <a:r>
              <a:rPr kumimoji="0" lang="en-US" sz="1600" b="1" i="0" u="none" strike="noStrike" cap="none" spc="0" normalizeH="0" baseline="0" dirty="0">
                <a:ln>
                  <a:noFill/>
                </a:ln>
                <a:solidFill>
                  <a:srgbClr val="535353"/>
                </a:solidFill>
                <a:effectLst/>
                <a:uFillTx/>
                <a:latin typeface="+mn-lt"/>
                <a:ea typeface="+mn-ea"/>
                <a:cs typeface="+mn-cs"/>
                <a:sym typeface="Gill Sans Light"/>
              </a:rPr>
              <a:t> an integer (int type)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B1E4D26-D6F8-571F-421C-1232883929CA}"/>
              </a:ext>
            </a:extLst>
          </p:cNvPr>
          <p:cNvSpPr txBox="1"/>
          <p:nvPr/>
        </p:nvSpPr>
        <p:spPr>
          <a:xfrm>
            <a:off x="6168992" y="4413951"/>
            <a:ext cx="4334025" cy="42126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spc="0" normalizeH="0" baseline="0" dirty="0">
                <a:ln>
                  <a:noFill/>
                </a:ln>
                <a:solidFill>
                  <a:srgbClr val="535353"/>
                </a:solidFill>
                <a:effectLst/>
                <a:uFillTx/>
                <a:latin typeface="+mn-lt"/>
                <a:ea typeface="+mn-ea"/>
                <a:cs typeface="+mn-cs"/>
                <a:sym typeface="Gill Sans Light"/>
              </a:rPr>
              <a:t>Instantiate a class (</a:t>
            </a:r>
            <a:r>
              <a:rPr lang="en-US" b="1" dirty="0">
                <a:solidFill>
                  <a:srgbClr val="535353"/>
                </a:solidFill>
                <a:sym typeface="Gill Sans Light"/>
              </a:rPr>
              <a:t>Rectangle</a:t>
            </a:r>
            <a:r>
              <a:rPr kumimoji="0" lang="en-US" b="1" i="0" u="none" strike="noStrike" cap="none" spc="0" normalizeH="0" baseline="0" dirty="0">
                <a:ln>
                  <a:noFill/>
                </a:ln>
                <a:solidFill>
                  <a:srgbClr val="535353"/>
                </a:solidFill>
                <a:effectLst/>
                <a:uFillTx/>
                <a:latin typeface="+mn-lt"/>
                <a:ea typeface="+mn-ea"/>
                <a:cs typeface="+mn-cs"/>
                <a:sym typeface="Gill Sans Light"/>
              </a:rPr>
              <a:t> type)</a:t>
            </a:r>
          </a:p>
        </p:txBody>
      </p:sp>
    </p:spTree>
    <p:extLst>
      <p:ext uri="{BB962C8B-B14F-4D97-AF65-F5344CB8AC3E}">
        <p14:creationId xmlns:p14="http://schemas.microsoft.com/office/powerpoint/2010/main" val="209193065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Object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8203" y="1461912"/>
            <a:ext cx="10995596" cy="207568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666"/>
              </a:spcBef>
            </a:pPr>
            <a:r>
              <a:rPr lang="en-US" dirty="0"/>
              <a:t>Once the object is made, you can use its public members and utilize the class functionality</a:t>
            </a:r>
          </a:p>
          <a:p>
            <a:pPr>
              <a:lnSpc>
                <a:spcPct val="100000"/>
              </a:lnSpc>
              <a:spcBef>
                <a:spcPts val="1666"/>
              </a:spcBef>
            </a:pPr>
            <a:r>
              <a:rPr lang="en-US" dirty="0"/>
              <a:t>Access the public members using the “.” operation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650663" y="127000"/>
            <a:ext cx="541337" cy="365125"/>
          </a:xfrm>
          <a:prstGeom prst="rect">
            <a:avLst/>
          </a:prstGeom>
        </p:spPr>
        <p:txBody>
          <a:bodyPr/>
          <a:lstStyle/>
          <a:p>
            <a:pPr defTabSz="450525"/>
            <a:fld id="{A0DE66A5-BFD0-46BA-B2D8-0A1E8BEDDF02}" type="slidenum">
              <a:rPr lang="en-US" sz="887" kern="0" smtClean="0">
                <a:solidFill>
                  <a:sysClr val="windowText" lastClr="000000"/>
                </a:solidFill>
              </a:rPr>
              <a:pPr defTabSz="450525"/>
              <a:t>8</a:t>
            </a:fld>
            <a:endParaRPr lang="en-US" sz="887" kern="0">
              <a:solidFill>
                <a:sysClr val="windowText" lastClr="000000"/>
              </a:solidFill>
            </a:endParaRPr>
          </a:p>
        </p:txBody>
      </p:sp>
      <p:pic>
        <p:nvPicPr>
          <p:cNvPr id="6" name="Picture 5" descr="A screen shot of a computer program&#10;&#10;Description automatically generated with low confidence">
            <a:extLst>
              <a:ext uri="{FF2B5EF4-FFF2-40B4-BE49-F238E27FC236}">
                <a16:creationId xmlns:a16="http://schemas.microsoft.com/office/drawing/2014/main" id="{4901AC3C-5CA0-DE8B-6333-176EABD784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49" y="3537600"/>
            <a:ext cx="5613400" cy="23114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6D3CF958-D2C6-0912-3F55-963F54E51823}"/>
                  </a:ext>
                </a:extLst>
              </p14:cNvPr>
              <p14:cNvContentPartPr/>
              <p14:nvPr/>
            </p14:nvContentPartPr>
            <p14:xfrm>
              <a:off x="4622638" y="4972235"/>
              <a:ext cx="2852280" cy="31716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6D3CF958-D2C6-0912-3F55-963F54E5182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13998" y="4963235"/>
                <a:ext cx="2869920" cy="33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DC37A877-84C1-14F3-39EE-D43E4AD85C6A}"/>
                  </a:ext>
                </a:extLst>
              </p14:cNvPr>
              <p14:cNvContentPartPr/>
              <p14:nvPr/>
            </p14:nvContentPartPr>
            <p14:xfrm>
              <a:off x="5131318" y="5245475"/>
              <a:ext cx="3360960" cy="33012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DC37A877-84C1-14F3-39EE-D43E4AD85C6A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122678" y="5236835"/>
                <a:ext cx="3378600" cy="347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410521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Example 💻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650663" y="127000"/>
            <a:ext cx="541337" cy="365125"/>
          </a:xfrm>
          <a:prstGeom prst="rect">
            <a:avLst/>
          </a:prstGeom>
        </p:spPr>
        <p:txBody>
          <a:bodyPr/>
          <a:lstStyle/>
          <a:p>
            <a:pPr defTabSz="450525"/>
            <a:fld id="{A0DE66A5-BFD0-46BA-B2D8-0A1E8BEDDF02}" type="slidenum">
              <a:rPr lang="en-US" sz="887" kern="0" smtClean="0">
                <a:solidFill>
                  <a:sysClr val="windowText" lastClr="000000"/>
                </a:solidFill>
              </a:rPr>
              <a:pPr defTabSz="450525"/>
              <a:t>9</a:t>
            </a:fld>
            <a:endParaRPr lang="en-US" sz="887" kern="0">
              <a:solidFill>
                <a:sysClr val="windowText" lastClr="000000"/>
              </a:solidFill>
            </a:endParaRPr>
          </a:p>
        </p:txBody>
      </p:sp>
      <p:sp>
        <p:nvSpPr>
          <p:cNvPr id="8" name="Google Shape;93;p7">
            <a:extLst>
              <a:ext uri="{FF2B5EF4-FFF2-40B4-BE49-F238E27FC236}">
                <a16:creationId xmlns:a16="http://schemas.microsoft.com/office/drawing/2014/main" id="{30C71D06-A510-FEF0-B900-C2F815D079A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95519" y="1407823"/>
            <a:ext cx="11349640" cy="4456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lvl="0" indent="-457200" algn="l" rtl="0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292929"/>
              </a:buClr>
              <a:buSzPct val="82000"/>
              <a:buFont typeface="Gill Sans"/>
              <a:buAutoNum type="arabicPeriod"/>
            </a:pPr>
            <a:r>
              <a:rPr lang="en-US" sz="3600" dirty="0">
                <a:solidFill>
                  <a:schemeClr val="tx2">
                    <a:lumMod val="50000"/>
                  </a:schemeClr>
                </a:solidFill>
              </a:rPr>
              <a:t>Go to </a:t>
            </a:r>
            <a:r>
              <a:rPr lang="en-US" sz="3600" dirty="0">
                <a:solidFill>
                  <a:schemeClr val="tx1">
                    <a:lumMod val="50000"/>
                  </a:schemeClr>
                </a:solidFill>
                <a:hlinkClick r:id="rId2"/>
              </a:rPr>
              <a:t>https://github.com/iastate/VRAC_REU_Programming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  <a:p>
            <a:pPr lvl="0" indent="-457200" algn="l" rtl="0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292929"/>
              </a:buClr>
              <a:buSzPct val="82000"/>
              <a:buFont typeface="Gill Sans"/>
              <a:buAutoNum type="arabicPeriod"/>
            </a:pPr>
            <a:r>
              <a:rPr lang="en-US" sz="3600" dirty="0">
                <a:solidFill>
                  <a:schemeClr val="tx2">
                    <a:lumMod val="50000"/>
                  </a:schemeClr>
                </a:solidFill>
              </a:rPr>
              <a:t>Under 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</a:rPr>
              <a:t>challenges/ </a:t>
            </a:r>
            <a:r>
              <a:rPr lang="en-US" sz="3600" dirty="0">
                <a:solidFill>
                  <a:schemeClr val="tx2">
                    <a:lumMod val="50000"/>
                  </a:schemeClr>
                </a:solidFill>
              </a:rPr>
              <a:t>read modelBankAccount.md 📖</a:t>
            </a:r>
          </a:p>
          <a:p>
            <a:pPr lvl="0" indent="-457200" algn="l" rtl="0">
              <a:lnSpc>
                <a:spcPct val="120000"/>
              </a:lnSpc>
              <a:spcBef>
                <a:spcPts val="2266"/>
              </a:spcBef>
              <a:spcAft>
                <a:spcPts val="0"/>
              </a:spcAft>
              <a:buClr>
                <a:srgbClr val="292929"/>
              </a:buClr>
              <a:buSzPct val="82000"/>
              <a:buFont typeface="Gill Sans"/>
              <a:buAutoNum type="arabicPeriod"/>
            </a:pPr>
            <a:r>
              <a:rPr lang="en-US" sz="3600" dirty="0">
                <a:solidFill>
                  <a:schemeClr val="tx2">
                    <a:lumMod val="50000"/>
                  </a:schemeClr>
                </a:solidFill>
              </a:rPr>
              <a:t>Do modelBankAccount.cpp 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</a:rPr>
              <a:t>TOGETHER</a:t>
            </a:r>
          </a:p>
        </p:txBody>
      </p:sp>
    </p:spTree>
    <p:extLst>
      <p:ext uri="{BB962C8B-B14F-4D97-AF65-F5344CB8AC3E}">
        <p14:creationId xmlns:p14="http://schemas.microsoft.com/office/powerpoint/2010/main" val="318875918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Showroom">
  <a:themeElements>
    <a:clrScheme name="Showroom">
      <a:dk1>
        <a:srgbClr val="535353"/>
      </a:dk1>
      <a:lt1>
        <a:srgbClr val="340053"/>
      </a:lt1>
      <a:dk2>
        <a:srgbClr val="5A5F5E"/>
      </a:dk2>
      <a:lt2>
        <a:srgbClr val="B4B4B4"/>
      </a:lt2>
      <a:accent1>
        <a:srgbClr val="78AAB3"/>
      </a:accent1>
      <a:accent2>
        <a:srgbClr val="9A9671"/>
      </a:accent2>
      <a:accent3>
        <a:srgbClr val="D9971A"/>
      </a:accent3>
      <a:accent4>
        <a:srgbClr val="D7620E"/>
      </a:accent4>
      <a:accent5>
        <a:srgbClr val="A61702"/>
      </a:accent5>
      <a:accent6>
        <a:srgbClr val="606B7E"/>
      </a:accent6>
      <a:hlink>
        <a:srgbClr val="0000FF"/>
      </a:hlink>
      <a:folHlink>
        <a:srgbClr val="FF00FF"/>
      </a:folHlink>
    </a:clrScheme>
    <a:fontScheme name="Showroom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Showro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8785"/>
        </a:solidFill>
        <a:ln w="12700" cap="flat">
          <a:noFill/>
          <a:miter lim="400000"/>
        </a:ln>
        <a:effectLst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5A5F5E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50800">
          <a:noFill/>
        </a:ln>
      </a:spPr>
      <a:bodyPr wrap="square" tIns="108000" bIns="108000" rtlCol="0" anchor="ctr" anchorCtr="0">
        <a:spAutoFit/>
      </a:bodyPr>
      <a:lstStyle>
        <a:defPPr algn="ctr">
          <a:defRPr sz="2800" dirty="0" smtClean="0">
            <a:latin typeface="Segoe UI" panose="020B0502040204020203" pitchFamily="34" charset="0"/>
            <a:ea typeface="Segoe UI" panose="020B0502040204020203" pitchFamily="34" charset="0"/>
            <a:cs typeface="Segoe UI" panose="020B0502040204020203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VRAC_2023_v1">
  <a:themeElements>
    <a:clrScheme name="Showroom">
      <a:dk1>
        <a:srgbClr val="535353"/>
      </a:dk1>
      <a:lt1>
        <a:srgbClr val="340053"/>
      </a:lt1>
      <a:dk2>
        <a:srgbClr val="5A5F5E"/>
      </a:dk2>
      <a:lt2>
        <a:srgbClr val="B4B4B4"/>
      </a:lt2>
      <a:accent1>
        <a:srgbClr val="78AAB3"/>
      </a:accent1>
      <a:accent2>
        <a:srgbClr val="9A9671"/>
      </a:accent2>
      <a:accent3>
        <a:srgbClr val="D9971A"/>
      </a:accent3>
      <a:accent4>
        <a:srgbClr val="D7620E"/>
      </a:accent4>
      <a:accent5>
        <a:srgbClr val="A61702"/>
      </a:accent5>
      <a:accent6>
        <a:srgbClr val="606B7E"/>
      </a:accent6>
      <a:hlink>
        <a:srgbClr val="0000FF"/>
      </a:hlink>
      <a:folHlink>
        <a:srgbClr val="FF00FF"/>
      </a:folHlink>
    </a:clrScheme>
    <a:fontScheme name="Showroom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Showro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8785"/>
        </a:solidFill>
        <a:ln w="12700" cap="flat">
          <a:noFill/>
          <a:miter lim="400000"/>
        </a:ln>
        <a:effectLst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5A5F5E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535353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VRAC_2023_v1" id="{F52B0544-761B-1841-ADBF-DCA91F59A071}" vid="{41EA304F-5987-2F46-9243-5E6AFAF0F81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EF171AB25A2240AB7E6B665531E8E7" ma:contentTypeVersion="15" ma:contentTypeDescription="Create a new document." ma:contentTypeScope="" ma:versionID="0415fdf95b42170d13f0b4db97b80700">
  <xsd:schema xmlns:xsd="http://www.w3.org/2001/XMLSchema" xmlns:xs="http://www.w3.org/2001/XMLSchema" xmlns:p="http://schemas.microsoft.com/office/2006/metadata/properties" xmlns:ns2="c3cb4f5c-c7cf-4072-bc62-0567e2364229" xmlns:ns3="a109c017-75d7-4750-a027-1727423ae59e" targetNamespace="http://schemas.microsoft.com/office/2006/metadata/properties" ma:root="true" ma:fieldsID="3ef6e99dae35211b81fc609ba8e7dd83" ns2:_="" ns3:_="">
    <xsd:import namespace="c3cb4f5c-c7cf-4072-bc62-0567e2364229"/>
    <xsd:import namespace="a109c017-75d7-4750-a027-1727423ae5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cb4f5c-c7cf-4072-bc62-0567e23642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dde203d1-7cfb-462f-9308-eb621c314a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09c017-75d7-4750-a027-1727423ae59e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3cb4f5c-c7cf-4072-bc62-0567e236422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8B48634-214B-4679-B4E7-E38C7177DC8A}"/>
</file>

<file path=customXml/itemProps2.xml><?xml version="1.0" encoding="utf-8"?>
<ds:datastoreItem xmlns:ds="http://schemas.openxmlformats.org/officeDocument/2006/customXml" ds:itemID="{B672D179-73E7-4987-9366-21D4A0C53B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31AEC70-624E-4828-BA23-BE2383F79D38}">
  <ds:schemaRefs>
    <ds:schemaRef ds:uri="http://schemas.microsoft.com/office/2006/metadata/properties"/>
    <ds:schemaRef ds:uri="http://schemas.microsoft.com/office/infopath/2007/PartnerControls"/>
    <ds:schemaRef ds:uri="c3cb4f5c-c7cf-4072-bc62-0567e236422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1415</TotalTime>
  <Words>458</Words>
  <Application>Microsoft Macintosh PowerPoint</Application>
  <PresentationFormat>Widescreen</PresentationFormat>
  <Paragraphs>74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Calibri</vt:lpstr>
      <vt:lpstr>Gill Sans</vt:lpstr>
      <vt:lpstr>Gill Sans Light</vt:lpstr>
      <vt:lpstr>Gill Sans SemiBold</vt:lpstr>
      <vt:lpstr>Showroom</vt:lpstr>
      <vt:lpstr>VRAC_2023_v1</vt:lpstr>
      <vt:lpstr>Object Oriented Programming</vt:lpstr>
      <vt:lpstr>Motivation</vt:lpstr>
      <vt:lpstr>🗣️ Lecture Goals ✅</vt:lpstr>
      <vt:lpstr>What is a Class?</vt:lpstr>
      <vt:lpstr>Anatomy of a Class?</vt:lpstr>
      <vt:lpstr>What is an Object?</vt:lpstr>
      <vt:lpstr>Instantiation</vt:lpstr>
      <vt:lpstr>Using the Object</vt:lpstr>
      <vt:lpstr>Class Example 💻</vt:lpstr>
      <vt:lpstr>🤏 Mini Task ✏️ </vt:lpstr>
      <vt:lpstr>Class Inheritance</vt:lpstr>
      <vt:lpstr>Class Example</vt:lpstr>
      <vt:lpstr>Separate Files</vt:lpstr>
      <vt:lpstr>🤏 Mini Task ✏️ 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 structures</dc:title>
  <dc:creator>Bhaskar Bhattacharya</dc:creator>
  <cp:lastModifiedBy>Kohl, Adam R [E CPE]</cp:lastModifiedBy>
  <cp:revision>181</cp:revision>
  <dcterms:created xsi:type="dcterms:W3CDTF">2016-05-17T18:44:33Z</dcterms:created>
  <dcterms:modified xsi:type="dcterms:W3CDTF">2025-05-08T19:50:27Z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0x010100EFEF171AB25A2240AB7E6B665531E8E7</vt:lpwstr>
  </property>
</Properties>
</file>