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7" r:id="rId5"/>
  </p:sldMasterIdLst>
  <p:notesMasterIdLst>
    <p:notesMasterId r:id="rId20"/>
  </p:notesMasterIdLst>
  <p:sldIdLst>
    <p:sldId id="256" r:id="rId6"/>
    <p:sldId id="257" r:id="rId7"/>
    <p:sldId id="272" r:id="rId8"/>
    <p:sldId id="275" r:id="rId9"/>
    <p:sldId id="276" r:id="rId10"/>
    <p:sldId id="277" r:id="rId11"/>
    <p:sldId id="278" r:id="rId12"/>
    <p:sldId id="284" r:id="rId13"/>
    <p:sldId id="279" r:id="rId14"/>
    <p:sldId id="280" r:id="rId15"/>
    <p:sldId id="281" r:id="rId16"/>
    <p:sldId id="282" r:id="rId17"/>
    <p:sldId id="271" r:id="rId18"/>
    <p:sldId id="28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haskar Bhattacharya" initials="BB" lastIdx="3" clrIdx="0">
    <p:extLst>
      <p:ext uri="{19B8F6BF-5375-455C-9EA6-DF929625EA0E}">
        <p15:presenceInfo xmlns:p15="http://schemas.microsoft.com/office/powerpoint/2012/main" userId="51e1f9791f48b2c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CB9790-9ECF-47C1-881E-BB3D138D342A}" v="4" dt="2023-05-15T18:59:01.9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4589"/>
  </p:normalViewPr>
  <p:slideViewPr>
    <p:cSldViewPr snapToGrid="0">
      <p:cViewPr varScale="1">
        <p:scale>
          <a:sx n="254" d="100"/>
          <a:sy n="254" d="100"/>
        </p:scale>
        <p:origin x="196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holas Matthews" clId="Web-{A1CB9790-9ECF-47C1-881E-BB3D138D342A}"/>
    <pc:docChg chg="modSld">
      <pc:chgData name="Nicholas Matthews" userId="" providerId="" clId="Web-{A1CB9790-9ECF-47C1-881E-BB3D138D342A}" dt="2023-05-15T18:59:01.911" v="3" actId="1076"/>
      <pc:docMkLst>
        <pc:docMk/>
      </pc:docMkLst>
      <pc:sldChg chg="modSp">
        <pc:chgData name="Nicholas Matthews" userId="" providerId="" clId="Web-{A1CB9790-9ECF-47C1-881E-BB3D138D342A}" dt="2023-05-15T18:58:46.723" v="2" actId="20577"/>
        <pc:sldMkLst>
          <pc:docMk/>
          <pc:sldMk cId="2376343375" sldId="256"/>
        </pc:sldMkLst>
        <pc:spChg chg="mod">
          <ac:chgData name="Nicholas Matthews" userId="" providerId="" clId="Web-{A1CB9790-9ECF-47C1-881E-BB3D138D342A}" dt="2023-05-15T18:58:46.723" v="2" actId="20577"/>
          <ac:spMkLst>
            <pc:docMk/>
            <pc:sldMk cId="2376343375" sldId="256"/>
            <ac:spMk id="3" creationId="{00000000-0000-0000-0000-000000000000}"/>
          </ac:spMkLst>
        </pc:spChg>
      </pc:sldChg>
      <pc:sldChg chg="modSp">
        <pc:chgData name="Nicholas Matthews" userId="" providerId="" clId="Web-{A1CB9790-9ECF-47C1-881E-BB3D138D342A}" dt="2023-05-15T18:59:01.911" v="3" actId="1076"/>
        <pc:sldMkLst>
          <pc:docMk/>
          <pc:sldMk cId="1528522076" sldId="280"/>
        </pc:sldMkLst>
        <pc:picChg chg="mod">
          <ac:chgData name="Nicholas Matthews" userId="" providerId="" clId="Web-{A1CB9790-9ECF-47C1-881E-BB3D138D342A}" dt="2023-05-15T18:59:01.911" v="3" actId="1076"/>
          <ac:picMkLst>
            <pc:docMk/>
            <pc:sldMk cId="1528522076" sldId="280"/>
            <ac:picMk id="5" creationId="{00000000-0000-0000-0000-000000000000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20:02:17.5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24575,'0'2'0,"1"0"0,-1 0 0,0 0 0,1 0 0,-1 1 0,1-1 0,0 0 0,0 0 0,0 0 0,0 0 0,0 0 0,0-1 0,0 1 0,1 0 0,-1 0 0,4 2 0,31 22 0,-13-10 0,71 50 0,-81-57 0,1 2 0,13 13 0,-5-5 0,2 8 0,-21-22 0,0-1 0,0 0 0,0 0 0,1-1 0,0 1 0,0-1 0,5 4 0,30 24 0,-29-23 0,-1 0 0,16 9 0,-16-9 0,0-1 0,0 1 0,-1 1 0,0-1 0,-1 2 0,13 18 0,-9-12 0,1-1 0,17 18 0,-8-8 0,-16-18 0,1-1 0,-1 0 0,1 0 0,0 0 0,1-1 0,8 7 0,6 2 0,35 32 0,-40-32 0,7 7 160,-17-15-330,1 1 1,0-1-1,0-1 1,0 1 0,1-1-1,0 0 1,0-1-1,12 5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12T20:02:19.2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732 0 24575,'-21'18'0,"12"-9"0,-1 0 0,0 0 0,1 2 0,0-1 0,1 1 0,0 0 0,-8 15 0,-5 8 0,7-19 0,12-13 0,0 1 0,0-1 0,0 0 0,0 1 0,0-1 0,0 1 0,-2 5 0,-5 10 0,-2 1 0,0-1 0,-25 30 0,19-26 0,-6 10 0,9-12 0,-30 33 0,-37 16 0,11 13 0,3-5 0,3 0 0,43-55 0,-32 48 0,1-2 0,47-63-1365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7F571-7CE9-4954-A629-B69C2A5C96E2}" type="datetimeFigureOut">
              <a:rPr lang="en-US" smtClean="0"/>
              <a:t>5/21/25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990BD9-6A08-4095-A620-5EEADBD18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88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RAC Logo Big Grayscale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619843" y="-640270"/>
            <a:ext cx="11800428" cy="11800428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774032" y="1437683"/>
            <a:ext cx="8643939" cy="1444325"/>
          </a:xfrm>
          <a:prstGeom prst="rect">
            <a:avLst/>
          </a:prstGeom>
        </p:spPr>
        <p:txBody>
          <a:bodyPr anchor="b"/>
          <a:lstStyle>
            <a:lvl1pPr>
              <a:defRPr sz="4336"/>
            </a:lvl1pPr>
          </a:lstStyle>
          <a:p>
            <a:pPr lvl="0">
              <a:defRPr sz="1800"/>
            </a:pPr>
            <a:r>
              <a:rPr sz="4336" dirty="0"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774032" y="3705823"/>
            <a:ext cx="8643939" cy="224988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464"/>
            </a:lvl1pPr>
            <a:lvl2pPr marL="0" indent="112631" algn="ctr">
              <a:lnSpc>
                <a:spcPct val="100000"/>
              </a:lnSpc>
              <a:spcBef>
                <a:spcPts val="0"/>
              </a:spcBef>
              <a:buSzTx/>
              <a:buNone/>
              <a:defRPr sz="2464"/>
            </a:lvl2pPr>
            <a:lvl3pPr marL="0" indent="225262" algn="ctr">
              <a:lnSpc>
                <a:spcPct val="100000"/>
              </a:lnSpc>
              <a:spcBef>
                <a:spcPts val="0"/>
              </a:spcBef>
              <a:buSzTx/>
              <a:buNone/>
              <a:defRPr sz="2464"/>
            </a:lvl3pPr>
            <a:lvl4pPr marL="0" indent="337894" algn="ctr">
              <a:lnSpc>
                <a:spcPct val="100000"/>
              </a:lnSpc>
              <a:spcBef>
                <a:spcPts val="0"/>
              </a:spcBef>
              <a:buSzTx/>
              <a:buNone/>
              <a:defRPr sz="2464"/>
            </a:lvl4pPr>
            <a:lvl5pPr marL="0" indent="450525" algn="ctr">
              <a:lnSpc>
                <a:spcPct val="100000"/>
              </a:lnSpc>
              <a:spcBef>
                <a:spcPts val="0"/>
              </a:spcBef>
              <a:buSzTx/>
              <a:buNone/>
              <a:defRPr sz="2464"/>
            </a:lvl5pPr>
          </a:lstStyle>
          <a:p>
            <a:pPr lvl="0">
              <a:defRPr sz="1800"/>
            </a:pPr>
            <a:r>
              <a:rPr sz="2464"/>
              <a:t>Body Level One</a:t>
            </a:r>
          </a:p>
          <a:p>
            <a:pPr lvl="1">
              <a:defRPr sz="1800"/>
            </a:pPr>
            <a:r>
              <a:rPr sz="2464"/>
              <a:t>Body Level Two</a:t>
            </a:r>
          </a:p>
          <a:p>
            <a:pPr lvl="2">
              <a:defRPr sz="1800"/>
            </a:pPr>
            <a:r>
              <a:rPr sz="2464"/>
              <a:t>Body Level Three</a:t>
            </a:r>
          </a:p>
          <a:p>
            <a:pPr lvl="3">
              <a:defRPr sz="1800"/>
            </a:pPr>
            <a:r>
              <a:rPr sz="2464"/>
              <a:t>Body Level Four</a:t>
            </a:r>
          </a:p>
          <a:p>
            <a:pPr lvl="4">
              <a:defRPr sz="1800"/>
            </a:pPr>
            <a:r>
              <a:rPr sz="2464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449599342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AA15-C5A5-406B-9A5D-1101E899FB0E}" type="datetimeFigureOut">
              <a:rPr lang="en-US" smtClean="0"/>
              <a:t>5/21/25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6DDF-ED69-4555-BB42-925E10720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45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39913" y="1"/>
            <a:ext cx="12051399" cy="112238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843"/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xfrm>
            <a:off x="199494" y="1250577"/>
            <a:ext cx="11732238" cy="4833937"/>
          </a:xfrm>
          <a:prstGeom prst="rect">
            <a:avLst/>
          </a:prstGeom>
        </p:spPr>
        <p:txBody>
          <a:bodyPr/>
          <a:lstStyle>
            <a:lvl2pPr marL="613486" indent="-356938">
              <a:buChar char="-"/>
              <a:defRPr sz="2464"/>
            </a:lvl2pPr>
            <a:lvl3pPr marL="791955" indent="-278857">
              <a:buChar char="-"/>
              <a:defRPr sz="2464"/>
            </a:lvl3pPr>
            <a:lvl4pPr marL="1048504" indent="-278857">
              <a:buChar char="-"/>
              <a:defRPr sz="2464"/>
            </a:lvl4pPr>
            <a:lvl5pPr marL="1305053" indent="-278857">
              <a:buChar char="-"/>
              <a:defRPr sz="2464"/>
            </a:lvl5pPr>
          </a:lstStyle>
          <a:p>
            <a:pPr lvl="0">
              <a:defRPr sz="1800"/>
            </a:pPr>
            <a:r>
              <a:rPr sz="3153"/>
              <a:t>Body Level One</a:t>
            </a:r>
          </a:p>
          <a:p>
            <a:pPr lvl="1">
              <a:defRPr sz="1800"/>
            </a:pPr>
            <a:r>
              <a:rPr sz="2464"/>
              <a:t>Body Level Two</a:t>
            </a:r>
          </a:p>
          <a:p>
            <a:pPr lvl="2">
              <a:defRPr sz="1800"/>
            </a:pPr>
            <a:r>
              <a:rPr sz="2464"/>
              <a:t>Body Level Three</a:t>
            </a:r>
          </a:p>
          <a:p>
            <a:pPr lvl="3">
              <a:defRPr sz="1800"/>
            </a:pPr>
            <a:r>
              <a:rPr sz="2464"/>
              <a:t>Body Level Four</a:t>
            </a:r>
          </a:p>
          <a:p>
            <a:pPr lvl="4">
              <a:defRPr sz="1800"/>
            </a:pPr>
            <a:r>
              <a:rPr sz="2464"/>
              <a:t>Body Level Five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25676" y="127001"/>
            <a:ext cx="540493" cy="365125"/>
          </a:xfrm>
          <a:prstGeom prst="rect">
            <a:avLst/>
          </a:prstGeom>
        </p:spPr>
        <p:txBody>
          <a:bodyPr/>
          <a:lstStyle/>
          <a:p>
            <a:pPr defTabSz="450525"/>
            <a:fld id="{A0DE66A5-BFD0-46BA-B2D8-0A1E8BEDDF02}" type="slidenum">
              <a:rPr lang="en-US" sz="887" kern="0" smtClean="0">
                <a:solidFill>
                  <a:sysClr val="windowText" lastClr="000000"/>
                </a:solidFill>
              </a:rPr>
              <a:pPr defTabSz="450525"/>
              <a:t>‹#›</a:t>
            </a:fld>
            <a:endParaRPr lang="en-US" sz="887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83297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912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65"/>
            </a:lvl1pPr>
            <a:lvl2pPr marL="450525" indent="0" algn="ctr">
              <a:buNone/>
              <a:defRPr sz="1971"/>
            </a:lvl2pPr>
            <a:lvl3pPr marL="901050" indent="0" algn="ctr">
              <a:buNone/>
              <a:defRPr sz="1774"/>
            </a:lvl3pPr>
            <a:lvl4pPr marL="1351575" indent="0" algn="ctr">
              <a:buNone/>
              <a:defRPr sz="1577"/>
            </a:lvl4pPr>
            <a:lvl5pPr marL="1802100" indent="0" algn="ctr">
              <a:buNone/>
              <a:defRPr sz="1577"/>
            </a:lvl5pPr>
            <a:lvl6pPr marL="2252624" indent="0" algn="ctr">
              <a:buNone/>
              <a:defRPr sz="1577"/>
            </a:lvl6pPr>
            <a:lvl7pPr marL="2703149" indent="0" algn="ctr">
              <a:buNone/>
              <a:defRPr sz="1577"/>
            </a:lvl7pPr>
            <a:lvl8pPr marL="3153674" indent="0" algn="ctr">
              <a:buNone/>
              <a:defRPr sz="1577"/>
            </a:lvl8pPr>
            <a:lvl9pPr marL="3604199" indent="0" algn="ctr">
              <a:buNone/>
              <a:defRPr sz="157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750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508" y="6356350"/>
            <a:ext cx="2743142" cy="365125"/>
          </a:xfrm>
          <a:prstGeom prst="rect">
            <a:avLst/>
          </a:prstGeom>
        </p:spPr>
        <p:txBody>
          <a:bodyPr/>
          <a:lstStyle/>
          <a:p>
            <a:pPr defTabSz="450525"/>
            <a:endParaRPr lang="en-US" sz="887" kern="0">
              <a:solidFill>
                <a:sysClr val="windowText" lastClr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449" y="6356350"/>
            <a:ext cx="4115103" cy="365125"/>
          </a:xfrm>
          <a:prstGeom prst="rect">
            <a:avLst/>
          </a:prstGeom>
        </p:spPr>
        <p:txBody>
          <a:bodyPr/>
          <a:lstStyle/>
          <a:p>
            <a:pPr defTabSz="450525"/>
            <a:endParaRPr lang="en-US" sz="887" kern="0">
              <a:solidFill>
                <a:sysClr val="windowText" lastClr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94899" y="120071"/>
            <a:ext cx="540493" cy="365125"/>
          </a:xfrm>
          <a:prstGeom prst="rect">
            <a:avLst/>
          </a:prstGeom>
        </p:spPr>
        <p:txBody>
          <a:bodyPr/>
          <a:lstStyle/>
          <a:p>
            <a:pPr defTabSz="450525"/>
            <a:fld id="{A0DE66A5-BFD0-46BA-B2D8-0A1E8BEDDF02}" type="slidenum">
              <a:rPr lang="en-US" sz="887" kern="0" smtClean="0">
                <a:solidFill>
                  <a:sysClr val="windowText" lastClr="000000"/>
                </a:solidFill>
              </a:rPr>
              <a:pPr defTabSz="450525"/>
              <a:t>‹#›</a:t>
            </a:fld>
            <a:endParaRPr lang="en-US" sz="887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939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19005" indent="-219005">
              <a:defRPr/>
            </a:lvl1pPr>
            <a:lvl2pPr marL="438010" indent="-212748">
              <a:defRPr/>
            </a:lvl2pPr>
            <a:lvl3pPr marL="621036" indent="-170511">
              <a:defRPr/>
            </a:lvl3pPr>
            <a:lvl4pPr marL="888535" indent="-212748">
              <a:defRPr/>
            </a:lvl4pPr>
            <a:lvl5pPr marL="1144302" indent="-243252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508" y="6356350"/>
            <a:ext cx="2743142" cy="365125"/>
          </a:xfrm>
          <a:prstGeom prst="rect">
            <a:avLst/>
          </a:prstGeom>
        </p:spPr>
        <p:txBody>
          <a:bodyPr/>
          <a:lstStyle/>
          <a:p>
            <a:pPr defTabSz="450525"/>
            <a:endParaRPr lang="en-US" sz="887" kern="0">
              <a:solidFill>
                <a:sysClr val="windowText" lastClr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449" y="6356350"/>
            <a:ext cx="4115103" cy="365125"/>
          </a:xfrm>
          <a:prstGeom prst="rect">
            <a:avLst/>
          </a:prstGeom>
        </p:spPr>
        <p:txBody>
          <a:bodyPr/>
          <a:lstStyle/>
          <a:p>
            <a:pPr defTabSz="450525"/>
            <a:endParaRPr lang="en-US" sz="887" kern="0">
              <a:solidFill>
                <a:sysClr val="windowText" lastClr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4899" y="120071"/>
            <a:ext cx="540493" cy="365125"/>
          </a:xfrm>
          <a:prstGeom prst="rect">
            <a:avLst/>
          </a:prstGeom>
        </p:spPr>
        <p:txBody>
          <a:bodyPr/>
          <a:lstStyle/>
          <a:p>
            <a:pPr defTabSz="450525"/>
            <a:fld id="{A0DE66A5-BFD0-46BA-B2D8-0A1E8BEDDF02}" type="slidenum">
              <a:rPr lang="en-US" sz="887" kern="0" smtClean="0">
                <a:solidFill>
                  <a:sysClr val="windowText" lastClr="000000"/>
                </a:solidFill>
              </a:rPr>
              <a:pPr defTabSz="450525"/>
              <a:t>‹#›</a:t>
            </a:fld>
            <a:endParaRPr lang="en-US" sz="887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394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AA15-C5A5-406B-9A5D-1101E899FB0E}" type="datetimeFigureOut">
              <a:rPr lang="en-US" smtClean="0"/>
              <a:t>5/21/25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6DDF-ED69-4555-BB42-925E10720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872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1774031" y="1437680"/>
            <a:ext cx="8643938" cy="1444325"/>
          </a:xfrm>
          <a:prstGeom prst="rect">
            <a:avLst/>
          </a:prstGeom>
        </p:spPr>
        <p:txBody>
          <a:bodyPr anchor="b"/>
          <a:lstStyle>
            <a:lvl1pPr>
              <a:defRPr sz="4400"/>
            </a:lvl1pPr>
          </a:lstStyle>
          <a:p>
            <a:pPr lvl="0">
              <a:defRPr sz="1800"/>
            </a:pPr>
            <a:r>
              <a:rPr lang="en-US" sz="4400"/>
              <a:t>Click to edit Master title style</a:t>
            </a:r>
            <a:endParaRPr sz="4400"/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1774031" y="3705820"/>
            <a:ext cx="8643938" cy="224988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500"/>
            </a:lvl1pPr>
            <a:lvl2pPr marL="0" indent="114300" algn="ctr">
              <a:lnSpc>
                <a:spcPct val="100000"/>
              </a:lnSpc>
              <a:spcBef>
                <a:spcPts val="0"/>
              </a:spcBef>
              <a:buSzTx/>
              <a:buNone/>
              <a:defRPr sz="2500"/>
            </a:lvl2pPr>
            <a:lvl3pPr marL="0" indent="228600" algn="ctr">
              <a:lnSpc>
                <a:spcPct val="100000"/>
              </a:lnSpc>
              <a:spcBef>
                <a:spcPts val="0"/>
              </a:spcBef>
              <a:buSzTx/>
              <a:buNone/>
              <a:defRPr sz="2500"/>
            </a:lvl3pPr>
            <a:lvl4pPr marL="0" indent="342900" algn="ctr">
              <a:lnSpc>
                <a:spcPct val="100000"/>
              </a:lnSpc>
              <a:spcBef>
                <a:spcPts val="0"/>
              </a:spcBef>
              <a:buSzTx/>
              <a:buNone/>
              <a:defRPr sz="2500"/>
            </a:lvl4pPr>
            <a:lvl5pPr marL="0" indent="457200" algn="ctr">
              <a:lnSpc>
                <a:spcPct val="100000"/>
              </a:lnSpc>
              <a:spcBef>
                <a:spcPts val="0"/>
              </a:spcBef>
              <a:buSzTx/>
              <a:buNone/>
              <a:defRPr sz="2500"/>
            </a:lvl5pPr>
          </a:lstStyle>
          <a:p>
            <a:pPr lvl="0">
              <a:defRPr sz="1800"/>
            </a:pPr>
            <a:r>
              <a:rPr lang="en-US" sz="2500"/>
              <a:t>Click to edit Master text styles</a:t>
            </a:r>
          </a:p>
          <a:p>
            <a:pPr lvl="1">
              <a:defRPr sz="1800"/>
            </a:pPr>
            <a:r>
              <a:rPr lang="en-US" sz="2500"/>
              <a:t>Second level</a:t>
            </a:r>
          </a:p>
          <a:p>
            <a:pPr lvl="2">
              <a:defRPr sz="1800"/>
            </a:pPr>
            <a:r>
              <a:rPr lang="en-US" sz="2500"/>
              <a:t>Third level</a:t>
            </a:r>
          </a:p>
          <a:p>
            <a:pPr lvl="3">
              <a:defRPr sz="1800"/>
            </a:pPr>
            <a:r>
              <a:rPr lang="en-US" sz="2500"/>
              <a:t>Fourth level</a:t>
            </a:r>
          </a:p>
          <a:p>
            <a:pPr lvl="4">
              <a:defRPr sz="1800"/>
            </a:pPr>
            <a:r>
              <a:rPr lang="en-US" sz="2500"/>
              <a:t>Fifth level</a:t>
            </a:r>
            <a:endParaRPr sz="2500"/>
          </a:p>
        </p:txBody>
      </p:sp>
    </p:spTree>
    <p:extLst>
      <p:ext uri="{BB962C8B-B14F-4D97-AF65-F5344CB8AC3E}">
        <p14:creationId xmlns:p14="http://schemas.microsoft.com/office/powerpoint/2010/main" val="195281591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3900"/>
              <a:t>Click to edit Master title style</a:t>
            </a:r>
            <a:endParaRPr sz="3900"/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622576" indent="-362226">
              <a:buChar char="-"/>
              <a:defRPr sz="2500"/>
            </a:lvl2pPr>
            <a:lvl3pPr marL="803689" indent="-282989">
              <a:buChar char="-"/>
              <a:defRPr sz="2500"/>
            </a:lvl3pPr>
            <a:lvl4pPr marL="1064039" indent="-282989">
              <a:buChar char="-"/>
              <a:defRPr sz="2500"/>
            </a:lvl4pPr>
            <a:lvl5pPr marL="1324389" indent="-282989">
              <a:buChar char="-"/>
              <a:defRPr sz="2500"/>
            </a:lvl5pPr>
          </a:lstStyle>
          <a:p>
            <a:pPr lvl="0">
              <a:defRPr sz="1800"/>
            </a:pPr>
            <a:r>
              <a:rPr lang="en-US" sz="3200"/>
              <a:t>Click to edit Master text styles</a:t>
            </a:r>
          </a:p>
          <a:p>
            <a:pPr lvl="1">
              <a:defRPr sz="1800"/>
            </a:pPr>
            <a:r>
              <a:rPr lang="en-US" sz="3200"/>
              <a:t>Second level</a:t>
            </a:r>
          </a:p>
          <a:p>
            <a:pPr lvl="2">
              <a:defRPr sz="1800"/>
            </a:pPr>
            <a:r>
              <a:rPr lang="en-US" sz="3200"/>
              <a:t>Third level</a:t>
            </a:r>
          </a:p>
          <a:p>
            <a:pPr lvl="3">
              <a:defRPr sz="1800"/>
            </a:pPr>
            <a:r>
              <a:rPr lang="en-US" sz="3200"/>
              <a:t>Fourth level</a:t>
            </a:r>
          </a:p>
          <a:p>
            <a:pPr lvl="4">
              <a:defRPr sz="1800"/>
            </a:pPr>
            <a:r>
              <a:rPr lang="en-US" sz="3200"/>
              <a:t>Fifth level</a:t>
            </a:r>
            <a:endParaRPr sz="25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683157-AE3E-2CDB-B2AC-C2A16BECDA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7AA20076-C350-F047-9E51-6A75B8EF08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97567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912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65"/>
            </a:lvl1pPr>
            <a:lvl2pPr marL="450525" indent="0" algn="ctr">
              <a:buNone/>
              <a:defRPr sz="1971"/>
            </a:lvl2pPr>
            <a:lvl3pPr marL="901050" indent="0" algn="ctr">
              <a:buNone/>
              <a:defRPr sz="1774"/>
            </a:lvl3pPr>
            <a:lvl4pPr marL="1351575" indent="0" algn="ctr">
              <a:buNone/>
              <a:defRPr sz="1577"/>
            </a:lvl4pPr>
            <a:lvl5pPr marL="1802100" indent="0" algn="ctr">
              <a:buNone/>
              <a:defRPr sz="1577"/>
            </a:lvl5pPr>
            <a:lvl6pPr marL="2252624" indent="0" algn="ctr">
              <a:buNone/>
              <a:defRPr sz="1577"/>
            </a:lvl6pPr>
            <a:lvl7pPr marL="2703149" indent="0" algn="ctr">
              <a:buNone/>
              <a:defRPr sz="1577"/>
            </a:lvl7pPr>
            <a:lvl8pPr marL="3153674" indent="0" algn="ctr">
              <a:buNone/>
              <a:defRPr sz="1577"/>
            </a:lvl8pPr>
            <a:lvl9pPr marL="3604199" indent="0" algn="ctr">
              <a:buNone/>
              <a:defRPr sz="157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619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RAC Logo Big Grayscale.png"/>
          <p:cNvPicPr/>
          <p:nvPr/>
        </p:nvPicPr>
        <p:blipFill>
          <a:blip r:embed="rId9"/>
          <a:stretch>
            <a:fillRect/>
          </a:stretch>
        </p:blipFill>
        <p:spPr>
          <a:xfrm>
            <a:off x="1619843" y="-640270"/>
            <a:ext cx="11800428" cy="1180042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70303" y="-214896"/>
            <a:ext cx="12051399" cy="1204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843" dirty="0"/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199494" y="1122387"/>
            <a:ext cx="11732238" cy="4962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2pPr marL="1245152" indent="-724452">
              <a:buChar char="-"/>
              <a:defRPr sz="5000"/>
            </a:lvl2pPr>
            <a:lvl3pPr marL="1607378" indent="-565978">
              <a:buChar char="-"/>
              <a:defRPr sz="5000"/>
            </a:lvl3pPr>
            <a:lvl4pPr marL="2128078" indent="-565978">
              <a:buChar char="-"/>
              <a:defRPr sz="5000"/>
            </a:lvl4pPr>
            <a:lvl5pPr marL="2648778" indent="-565978">
              <a:buChar char="-"/>
              <a:defRPr sz="5000"/>
            </a:lvl5pPr>
          </a:lstStyle>
          <a:p>
            <a:pPr lvl="0">
              <a:defRPr sz="1800"/>
            </a:pPr>
            <a:r>
              <a:rPr sz="3153" dirty="0"/>
              <a:t>Body Level One</a:t>
            </a:r>
          </a:p>
          <a:p>
            <a:pPr lvl="1">
              <a:defRPr sz="1800"/>
            </a:pPr>
            <a:r>
              <a:rPr sz="2464" dirty="0"/>
              <a:t>Body Level Two</a:t>
            </a:r>
          </a:p>
          <a:p>
            <a:pPr lvl="2">
              <a:defRPr sz="1800"/>
            </a:pPr>
            <a:r>
              <a:rPr sz="2464" dirty="0"/>
              <a:t>Body Level Three</a:t>
            </a:r>
          </a:p>
          <a:p>
            <a:pPr lvl="3">
              <a:defRPr sz="1800"/>
            </a:pPr>
            <a:r>
              <a:rPr sz="2464" dirty="0"/>
              <a:t>Body Level Four</a:t>
            </a:r>
          </a:p>
          <a:p>
            <a:pPr lvl="4">
              <a:defRPr sz="1800"/>
            </a:pPr>
            <a:r>
              <a:rPr sz="2464" dirty="0"/>
              <a:t>Body Level Five</a:t>
            </a:r>
          </a:p>
        </p:txBody>
      </p:sp>
      <p:pic>
        <p:nvPicPr>
          <p:cNvPr id="5" name="VRAC_Logo gill sans.png"/>
          <p:cNvPicPr/>
          <p:nvPr/>
        </p:nvPicPr>
        <p:blipFill>
          <a:blip r:embed="rId10"/>
          <a:stretch>
            <a:fillRect/>
          </a:stretch>
        </p:blipFill>
        <p:spPr>
          <a:xfrm>
            <a:off x="6246" y="6288235"/>
            <a:ext cx="3955675" cy="527424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1397802" y="6288235"/>
            <a:ext cx="7239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51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 spd="med"/>
  <p:hf hdr="0" ftr="0" dt="0"/>
  <p:txStyles>
    <p:titleStyle>
      <a:lvl1pPr algn="ctr" defTabSz="287835">
        <a:lnSpc>
          <a:spcPct val="120000"/>
        </a:lnSpc>
        <a:spcBef>
          <a:spcPts val="2266"/>
        </a:spcBef>
        <a:defRPr sz="3843">
          <a:latin typeface="Gill Sans SemiBold"/>
          <a:ea typeface="Gill Sans SemiBold"/>
          <a:cs typeface="Gill Sans SemiBold"/>
          <a:sym typeface="Gill Sans SemiBold"/>
        </a:defRPr>
      </a:lvl1pPr>
      <a:lvl2pPr indent="112631" algn="ctr" defTabSz="287835">
        <a:lnSpc>
          <a:spcPct val="120000"/>
        </a:lnSpc>
        <a:spcBef>
          <a:spcPts val="2266"/>
        </a:spcBef>
        <a:defRPr sz="3843">
          <a:latin typeface="Gill Sans SemiBold"/>
          <a:ea typeface="Gill Sans SemiBold"/>
          <a:cs typeface="Gill Sans SemiBold"/>
          <a:sym typeface="Gill Sans SemiBold"/>
        </a:defRPr>
      </a:lvl2pPr>
      <a:lvl3pPr indent="225262" algn="ctr" defTabSz="287835">
        <a:lnSpc>
          <a:spcPct val="120000"/>
        </a:lnSpc>
        <a:spcBef>
          <a:spcPts val="2266"/>
        </a:spcBef>
        <a:defRPr sz="3843">
          <a:latin typeface="Gill Sans SemiBold"/>
          <a:ea typeface="Gill Sans SemiBold"/>
          <a:cs typeface="Gill Sans SemiBold"/>
          <a:sym typeface="Gill Sans SemiBold"/>
        </a:defRPr>
      </a:lvl3pPr>
      <a:lvl4pPr indent="337894" algn="ctr" defTabSz="287835">
        <a:lnSpc>
          <a:spcPct val="120000"/>
        </a:lnSpc>
        <a:spcBef>
          <a:spcPts val="2266"/>
        </a:spcBef>
        <a:defRPr sz="3843">
          <a:latin typeface="Gill Sans SemiBold"/>
          <a:ea typeface="Gill Sans SemiBold"/>
          <a:cs typeface="Gill Sans SemiBold"/>
          <a:sym typeface="Gill Sans SemiBold"/>
        </a:defRPr>
      </a:lvl4pPr>
      <a:lvl5pPr indent="450525" algn="ctr" defTabSz="287835">
        <a:lnSpc>
          <a:spcPct val="120000"/>
        </a:lnSpc>
        <a:spcBef>
          <a:spcPts val="2266"/>
        </a:spcBef>
        <a:defRPr sz="3843">
          <a:latin typeface="Gill Sans SemiBold"/>
          <a:ea typeface="Gill Sans SemiBold"/>
          <a:cs typeface="Gill Sans SemiBold"/>
          <a:sym typeface="Gill Sans SemiBold"/>
        </a:defRPr>
      </a:lvl5pPr>
      <a:lvl6pPr indent="563156" algn="ctr" defTabSz="287835">
        <a:lnSpc>
          <a:spcPct val="120000"/>
        </a:lnSpc>
        <a:spcBef>
          <a:spcPts val="2266"/>
        </a:spcBef>
        <a:defRPr sz="3843">
          <a:latin typeface="Gill Sans SemiBold"/>
          <a:ea typeface="Gill Sans SemiBold"/>
          <a:cs typeface="Gill Sans SemiBold"/>
          <a:sym typeface="Gill Sans SemiBold"/>
        </a:defRPr>
      </a:lvl6pPr>
      <a:lvl7pPr indent="675787" algn="ctr" defTabSz="287835">
        <a:lnSpc>
          <a:spcPct val="120000"/>
        </a:lnSpc>
        <a:spcBef>
          <a:spcPts val="2266"/>
        </a:spcBef>
        <a:defRPr sz="3843">
          <a:latin typeface="Gill Sans SemiBold"/>
          <a:ea typeface="Gill Sans SemiBold"/>
          <a:cs typeface="Gill Sans SemiBold"/>
          <a:sym typeface="Gill Sans SemiBold"/>
        </a:defRPr>
      </a:lvl7pPr>
      <a:lvl8pPr indent="788419" algn="ctr" defTabSz="287835">
        <a:lnSpc>
          <a:spcPct val="120000"/>
        </a:lnSpc>
        <a:spcBef>
          <a:spcPts val="2266"/>
        </a:spcBef>
        <a:defRPr sz="3843">
          <a:latin typeface="Gill Sans SemiBold"/>
          <a:ea typeface="Gill Sans SemiBold"/>
          <a:cs typeface="Gill Sans SemiBold"/>
          <a:sym typeface="Gill Sans SemiBold"/>
        </a:defRPr>
      </a:lvl8pPr>
      <a:lvl9pPr indent="901050" algn="ctr" defTabSz="287835">
        <a:lnSpc>
          <a:spcPct val="120000"/>
        </a:lnSpc>
        <a:spcBef>
          <a:spcPts val="2266"/>
        </a:spcBef>
        <a:defRPr sz="3843">
          <a:latin typeface="Gill Sans SemiBold"/>
          <a:ea typeface="Gill Sans SemiBold"/>
          <a:cs typeface="Gill Sans SemiBold"/>
          <a:sym typeface="Gill Sans SemiBold"/>
        </a:defRPr>
      </a:lvl9pPr>
    </p:titleStyle>
    <p:bodyStyle>
      <a:lvl1pPr marL="356938" indent="-356938" defTabSz="287835">
        <a:lnSpc>
          <a:spcPct val="120000"/>
        </a:lnSpc>
        <a:spcBef>
          <a:spcPts val="2266"/>
        </a:spcBef>
        <a:buSzPct val="82000"/>
        <a:buChar char="๏"/>
        <a:defRPr sz="3153">
          <a:latin typeface="+mn-lt"/>
          <a:ea typeface="+mn-ea"/>
          <a:cs typeface="+mn-cs"/>
          <a:sym typeface="Gill Sans Light"/>
        </a:defRPr>
      </a:lvl1pPr>
      <a:lvl2pPr marL="613486" indent="-356938" defTabSz="287835">
        <a:lnSpc>
          <a:spcPct val="120000"/>
        </a:lnSpc>
        <a:spcBef>
          <a:spcPts val="2266"/>
        </a:spcBef>
        <a:buSzPct val="82000"/>
        <a:buChar char="๏"/>
        <a:defRPr sz="3153">
          <a:latin typeface="+mn-lt"/>
          <a:ea typeface="+mn-ea"/>
          <a:cs typeface="+mn-cs"/>
          <a:sym typeface="Gill Sans Light"/>
        </a:defRPr>
      </a:lvl2pPr>
      <a:lvl3pPr marL="870035" indent="-356938" defTabSz="287835">
        <a:lnSpc>
          <a:spcPct val="120000"/>
        </a:lnSpc>
        <a:spcBef>
          <a:spcPts val="2266"/>
        </a:spcBef>
        <a:buSzPct val="82000"/>
        <a:buChar char="๏"/>
        <a:defRPr sz="3153">
          <a:latin typeface="+mn-lt"/>
          <a:ea typeface="+mn-ea"/>
          <a:cs typeface="+mn-cs"/>
          <a:sym typeface="Gill Sans Light"/>
        </a:defRPr>
      </a:lvl3pPr>
      <a:lvl4pPr marL="1126584" indent="-356938" defTabSz="287835">
        <a:lnSpc>
          <a:spcPct val="120000"/>
        </a:lnSpc>
        <a:spcBef>
          <a:spcPts val="2266"/>
        </a:spcBef>
        <a:buSzPct val="82000"/>
        <a:buChar char="๏"/>
        <a:defRPr sz="3153">
          <a:latin typeface="+mn-lt"/>
          <a:ea typeface="+mn-ea"/>
          <a:cs typeface="+mn-cs"/>
          <a:sym typeface="Gill Sans Light"/>
        </a:defRPr>
      </a:lvl4pPr>
      <a:lvl5pPr marL="1383133" indent="-356938" defTabSz="287835">
        <a:lnSpc>
          <a:spcPct val="120000"/>
        </a:lnSpc>
        <a:spcBef>
          <a:spcPts val="2266"/>
        </a:spcBef>
        <a:buSzPct val="82000"/>
        <a:buChar char="๏"/>
        <a:defRPr sz="3153">
          <a:latin typeface="+mn-lt"/>
          <a:ea typeface="+mn-ea"/>
          <a:cs typeface="+mn-cs"/>
          <a:sym typeface="Gill Sans Light"/>
        </a:defRPr>
      </a:lvl5pPr>
      <a:lvl6pPr marL="1639682" indent="-356938" defTabSz="287835">
        <a:lnSpc>
          <a:spcPct val="120000"/>
        </a:lnSpc>
        <a:spcBef>
          <a:spcPts val="2266"/>
        </a:spcBef>
        <a:buSzPct val="82000"/>
        <a:buChar char="•"/>
        <a:defRPr sz="3153">
          <a:latin typeface="+mn-lt"/>
          <a:ea typeface="+mn-ea"/>
          <a:cs typeface="+mn-cs"/>
          <a:sym typeface="Gill Sans Light"/>
        </a:defRPr>
      </a:lvl6pPr>
      <a:lvl7pPr marL="1896231" indent="-356938" defTabSz="287835">
        <a:lnSpc>
          <a:spcPct val="120000"/>
        </a:lnSpc>
        <a:spcBef>
          <a:spcPts val="2266"/>
        </a:spcBef>
        <a:buSzPct val="82000"/>
        <a:buChar char="•"/>
        <a:defRPr sz="3153">
          <a:latin typeface="+mn-lt"/>
          <a:ea typeface="+mn-ea"/>
          <a:cs typeface="+mn-cs"/>
          <a:sym typeface="Gill Sans Light"/>
        </a:defRPr>
      </a:lvl7pPr>
      <a:lvl8pPr marL="2152780" indent="-356938" defTabSz="287835">
        <a:lnSpc>
          <a:spcPct val="120000"/>
        </a:lnSpc>
        <a:spcBef>
          <a:spcPts val="2266"/>
        </a:spcBef>
        <a:buSzPct val="82000"/>
        <a:buChar char="•"/>
        <a:defRPr sz="3153">
          <a:latin typeface="+mn-lt"/>
          <a:ea typeface="+mn-ea"/>
          <a:cs typeface="+mn-cs"/>
          <a:sym typeface="Gill Sans Light"/>
        </a:defRPr>
      </a:lvl8pPr>
      <a:lvl9pPr marL="2409329" indent="-356938" defTabSz="287835">
        <a:lnSpc>
          <a:spcPct val="120000"/>
        </a:lnSpc>
        <a:spcBef>
          <a:spcPts val="2266"/>
        </a:spcBef>
        <a:buSzPct val="82000"/>
        <a:buChar char="•"/>
        <a:defRPr sz="3153">
          <a:latin typeface="+mn-lt"/>
          <a:ea typeface="+mn-ea"/>
          <a:cs typeface="+mn-cs"/>
          <a:sym typeface="Gill Sans Light"/>
        </a:defRPr>
      </a:lvl9pPr>
    </p:bodyStyle>
    <p:otherStyle>
      <a:lvl1pPr algn="ctr" defTabSz="287835">
        <a:defRPr sz="1182">
          <a:solidFill>
            <a:schemeClr val="tx1"/>
          </a:solidFill>
          <a:latin typeface="+mn-lt"/>
          <a:ea typeface="+mn-ea"/>
          <a:cs typeface="+mn-cs"/>
          <a:sym typeface="Gill Sans Light"/>
        </a:defRPr>
      </a:lvl1pPr>
      <a:lvl2pPr indent="112631" algn="ctr" defTabSz="287835">
        <a:defRPr sz="1182">
          <a:solidFill>
            <a:schemeClr val="tx1"/>
          </a:solidFill>
          <a:latin typeface="+mn-lt"/>
          <a:ea typeface="+mn-ea"/>
          <a:cs typeface="+mn-cs"/>
          <a:sym typeface="Gill Sans Light"/>
        </a:defRPr>
      </a:lvl2pPr>
      <a:lvl3pPr indent="225262" algn="ctr" defTabSz="287835">
        <a:defRPr sz="1182">
          <a:solidFill>
            <a:schemeClr val="tx1"/>
          </a:solidFill>
          <a:latin typeface="+mn-lt"/>
          <a:ea typeface="+mn-ea"/>
          <a:cs typeface="+mn-cs"/>
          <a:sym typeface="Gill Sans Light"/>
        </a:defRPr>
      </a:lvl3pPr>
      <a:lvl4pPr indent="337894" algn="ctr" defTabSz="287835">
        <a:defRPr sz="1182">
          <a:solidFill>
            <a:schemeClr val="tx1"/>
          </a:solidFill>
          <a:latin typeface="+mn-lt"/>
          <a:ea typeface="+mn-ea"/>
          <a:cs typeface="+mn-cs"/>
          <a:sym typeface="Gill Sans Light"/>
        </a:defRPr>
      </a:lvl4pPr>
      <a:lvl5pPr indent="450525" algn="ctr" defTabSz="287835">
        <a:defRPr sz="1182">
          <a:solidFill>
            <a:schemeClr val="tx1"/>
          </a:solidFill>
          <a:latin typeface="+mn-lt"/>
          <a:ea typeface="+mn-ea"/>
          <a:cs typeface="+mn-cs"/>
          <a:sym typeface="Gill Sans Light"/>
        </a:defRPr>
      </a:lvl5pPr>
      <a:lvl6pPr indent="563156" algn="ctr" defTabSz="287835">
        <a:defRPr sz="1182">
          <a:solidFill>
            <a:schemeClr val="tx1"/>
          </a:solidFill>
          <a:latin typeface="+mn-lt"/>
          <a:ea typeface="+mn-ea"/>
          <a:cs typeface="+mn-cs"/>
          <a:sym typeface="Gill Sans Light"/>
        </a:defRPr>
      </a:lvl6pPr>
      <a:lvl7pPr indent="675787" algn="ctr" defTabSz="287835">
        <a:defRPr sz="1182">
          <a:solidFill>
            <a:schemeClr val="tx1"/>
          </a:solidFill>
          <a:latin typeface="+mn-lt"/>
          <a:ea typeface="+mn-ea"/>
          <a:cs typeface="+mn-cs"/>
          <a:sym typeface="Gill Sans Light"/>
        </a:defRPr>
      </a:lvl7pPr>
      <a:lvl8pPr indent="788419" algn="ctr" defTabSz="287835">
        <a:defRPr sz="1182">
          <a:solidFill>
            <a:schemeClr val="tx1"/>
          </a:solidFill>
          <a:latin typeface="+mn-lt"/>
          <a:ea typeface="+mn-ea"/>
          <a:cs typeface="+mn-cs"/>
          <a:sym typeface="Gill Sans Light"/>
        </a:defRPr>
      </a:lvl8pPr>
      <a:lvl9pPr indent="901050" algn="ctr" defTabSz="287835">
        <a:defRPr sz="1182">
          <a:solidFill>
            <a:schemeClr val="tx1"/>
          </a:solidFill>
          <a:latin typeface="+mn-lt"/>
          <a:ea typeface="+mn-ea"/>
          <a:cs typeface="+mn-cs"/>
          <a:sym typeface="Gill Sans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alphaModFix amt="2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70301" y="-214896"/>
            <a:ext cx="12051399" cy="171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900"/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598203" y="1461912"/>
            <a:ext cx="10995596" cy="4823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2pPr marL="1245152" indent="-724452">
              <a:buChar char="-"/>
              <a:defRPr sz="5000"/>
            </a:lvl2pPr>
            <a:lvl3pPr marL="1607378" indent="-565978">
              <a:buChar char="-"/>
              <a:defRPr sz="5000"/>
            </a:lvl3pPr>
            <a:lvl4pPr marL="2128078" indent="-565978">
              <a:buChar char="-"/>
              <a:defRPr sz="5000"/>
            </a:lvl4pPr>
            <a:lvl5pPr marL="2648778" indent="-565978">
              <a:buChar char="-"/>
              <a:defRPr sz="5000"/>
            </a:lvl5pPr>
          </a:lstStyle>
          <a:p>
            <a:pPr lvl="0">
              <a:defRPr sz="1800"/>
            </a:pPr>
            <a:r>
              <a:rPr sz="3200" dirty="0"/>
              <a:t>Body Level One</a:t>
            </a:r>
          </a:p>
          <a:p>
            <a:pPr lvl="1">
              <a:defRPr sz="1800"/>
            </a:pPr>
            <a:r>
              <a:rPr sz="2500" dirty="0"/>
              <a:t>Body Level Two</a:t>
            </a:r>
          </a:p>
          <a:p>
            <a:pPr lvl="2">
              <a:defRPr sz="1800"/>
            </a:pPr>
            <a:r>
              <a:rPr sz="2500" dirty="0"/>
              <a:t>Body Level Three</a:t>
            </a:r>
          </a:p>
          <a:p>
            <a:pPr lvl="3">
              <a:defRPr sz="1800"/>
            </a:pPr>
            <a:r>
              <a:rPr sz="2500" dirty="0"/>
              <a:t>Body Level Four</a:t>
            </a:r>
          </a:p>
          <a:p>
            <a:pPr lvl="4">
              <a:defRPr sz="1800"/>
            </a:pPr>
            <a:r>
              <a:rPr sz="2500" dirty="0"/>
              <a:t>Body Level Five</a:t>
            </a:r>
          </a:p>
        </p:txBody>
      </p:sp>
      <p:pic>
        <p:nvPicPr>
          <p:cNvPr id="8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7E14EE59-F738-CD09-85CC-A43F51134F8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4969"/>
            <a:ext cx="3465871" cy="74037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64E5DC7-B105-8449-BA5D-5CD912BD61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aseline="0">
                <a:solidFill>
                  <a:srgbClr val="000000"/>
                </a:solidFill>
              </a:defRPr>
            </a:lvl1pPr>
          </a:lstStyle>
          <a:p>
            <a:fld id="{D8F6699A-7D2A-A446-B60A-523EF45D6DD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4FF1DA-BC37-D2C4-BF3D-8327AA6929D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397802" y="6288235"/>
            <a:ext cx="7239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486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transition spd="med"/>
  <p:hf hdr="0" ftr="0" dt="0"/>
  <p:txStyles>
    <p:titleStyle>
      <a:lvl1pPr algn="ctr" defTabSz="292100" eaLnBrk="1" hangingPunct="1">
        <a:lnSpc>
          <a:spcPct val="120000"/>
        </a:lnSpc>
        <a:spcBef>
          <a:spcPts val="2300"/>
        </a:spcBef>
        <a:defRPr sz="3900">
          <a:latin typeface="Gill Sans SemiBold"/>
          <a:ea typeface="Gill Sans SemiBold"/>
          <a:cs typeface="Gill Sans SemiBold"/>
          <a:sym typeface="Gill Sans SemiBold"/>
        </a:defRPr>
      </a:lvl1pPr>
      <a:lvl2pPr indent="114300" algn="ctr" defTabSz="292100" eaLnBrk="1" hangingPunct="1">
        <a:lnSpc>
          <a:spcPct val="120000"/>
        </a:lnSpc>
        <a:spcBef>
          <a:spcPts val="2300"/>
        </a:spcBef>
        <a:defRPr sz="3900">
          <a:latin typeface="Gill Sans SemiBold"/>
          <a:ea typeface="Gill Sans SemiBold"/>
          <a:cs typeface="Gill Sans SemiBold"/>
          <a:sym typeface="Gill Sans SemiBold"/>
        </a:defRPr>
      </a:lvl2pPr>
      <a:lvl3pPr indent="228600" algn="ctr" defTabSz="292100" eaLnBrk="1" hangingPunct="1">
        <a:lnSpc>
          <a:spcPct val="120000"/>
        </a:lnSpc>
        <a:spcBef>
          <a:spcPts val="2300"/>
        </a:spcBef>
        <a:defRPr sz="3900">
          <a:latin typeface="Gill Sans SemiBold"/>
          <a:ea typeface="Gill Sans SemiBold"/>
          <a:cs typeface="Gill Sans SemiBold"/>
          <a:sym typeface="Gill Sans SemiBold"/>
        </a:defRPr>
      </a:lvl3pPr>
      <a:lvl4pPr indent="342900" algn="ctr" defTabSz="292100" eaLnBrk="1" hangingPunct="1">
        <a:lnSpc>
          <a:spcPct val="120000"/>
        </a:lnSpc>
        <a:spcBef>
          <a:spcPts val="2300"/>
        </a:spcBef>
        <a:defRPr sz="3900">
          <a:latin typeface="Gill Sans SemiBold"/>
          <a:ea typeface="Gill Sans SemiBold"/>
          <a:cs typeface="Gill Sans SemiBold"/>
          <a:sym typeface="Gill Sans SemiBold"/>
        </a:defRPr>
      </a:lvl4pPr>
      <a:lvl5pPr indent="457200" algn="ctr" defTabSz="292100" eaLnBrk="1" hangingPunct="1">
        <a:lnSpc>
          <a:spcPct val="120000"/>
        </a:lnSpc>
        <a:spcBef>
          <a:spcPts val="2300"/>
        </a:spcBef>
        <a:defRPr sz="3900">
          <a:latin typeface="Gill Sans SemiBold"/>
          <a:ea typeface="Gill Sans SemiBold"/>
          <a:cs typeface="Gill Sans SemiBold"/>
          <a:sym typeface="Gill Sans SemiBold"/>
        </a:defRPr>
      </a:lvl5pPr>
      <a:lvl6pPr indent="571500" algn="ctr" defTabSz="292100" eaLnBrk="1" hangingPunct="1">
        <a:lnSpc>
          <a:spcPct val="120000"/>
        </a:lnSpc>
        <a:spcBef>
          <a:spcPts val="2300"/>
        </a:spcBef>
        <a:defRPr sz="3900">
          <a:latin typeface="Gill Sans SemiBold"/>
          <a:ea typeface="Gill Sans SemiBold"/>
          <a:cs typeface="Gill Sans SemiBold"/>
          <a:sym typeface="Gill Sans SemiBold"/>
        </a:defRPr>
      </a:lvl6pPr>
      <a:lvl7pPr indent="685800" algn="ctr" defTabSz="292100" eaLnBrk="1" hangingPunct="1">
        <a:lnSpc>
          <a:spcPct val="120000"/>
        </a:lnSpc>
        <a:spcBef>
          <a:spcPts val="2300"/>
        </a:spcBef>
        <a:defRPr sz="3900">
          <a:latin typeface="Gill Sans SemiBold"/>
          <a:ea typeface="Gill Sans SemiBold"/>
          <a:cs typeface="Gill Sans SemiBold"/>
          <a:sym typeface="Gill Sans SemiBold"/>
        </a:defRPr>
      </a:lvl7pPr>
      <a:lvl8pPr indent="800100" algn="ctr" defTabSz="292100" eaLnBrk="1" hangingPunct="1">
        <a:lnSpc>
          <a:spcPct val="120000"/>
        </a:lnSpc>
        <a:spcBef>
          <a:spcPts val="2300"/>
        </a:spcBef>
        <a:defRPr sz="3900">
          <a:latin typeface="Gill Sans SemiBold"/>
          <a:ea typeface="Gill Sans SemiBold"/>
          <a:cs typeface="Gill Sans SemiBold"/>
          <a:sym typeface="Gill Sans SemiBold"/>
        </a:defRPr>
      </a:lvl8pPr>
      <a:lvl9pPr indent="914400" algn="ctr" defTabSz="292100" eaLnBrk="1" hangingPunct="1">
        <a:lnSpc>
          <a:spcPct val="120000"/>
        </a:lnSpc>
        <a:spcBef>
          <a:spcPts val="2300"/>
        </a:spcBef>
        <a:defRPr sz="3900">
          <a:latin typeface="Gill Sans SemiBold"/>
          <a:ea typeface="Gill Sans SemiBold"/>
          <a:cs typeface="Gill Sans SemiBold"/>
          <a:sym typeface="Gill Sans SemiBold"/>
        </a:defRPr>
      </a:lvl9pPr>
    </p:titleStyle>
    <p:bodyStyle>
      <a:lvl1pPr marL="362226" indent="-362226" defTabSz="292100" eaLnBrk="1" hangingPunct="1">
        <a:lnSpc>
          <a:spcPct val="120000"/>
        </a:lnSpc>
        <a:spcBef>
          <a:spcPts val="2300"/>
        </a:spcBef>
        <a:buSzPct val="82000"/>
        <a:buChar char="๏"/>
        <a:defRPr sz="3200">
          <a:latin typeface="+mn-lt"/>
          <a:ea typeface="+mn-ea"/>
          <a:cs typeface="+mn-cs"/>
          <a:sym typeface="Gill Sans Light"/>
        </a:defRPr>
      </a:lvl1pPr>
      <a:lvl2pPr marL="622576" indent="-362226" defTabSz="292100" eaLnBrk="1" hangingPunct="1">
        <a:lnSpc>
          <a:spcPct val="120000"/>
        </a:lnSpc>
        <a:spcBef>
          <a:spcPts val="2300"/>
        </a:spcBef>
        <a:buSzPct val="82000"/>
        <a:buChar char="๏"/>
        <a:defRPr sz="3200">
          <a:latin typeface="+mn-lt"/>
          <a:ea typeface="+mn-ea"/>
          <a:cs typeface="+mn-cs"/>
          <a:sym typeface="Gill Sans Light"/>
        </a:defRPr>
      </a:lvl2pPr>
      <a:lvl3pPr marL="882926" indent="-362226" defTabSz="292100" eaLnBrk="1" hangingPunct="1">
        <a:lnSpc>
          <a:spcPct val="120000"/>
        </a:lnSpc>
        <a:spcBef>
          <a:spcPts val="2300"/>
        </a:spcBef>
        <a:buSzPct val="82000"/>
        <a:buChar char="๏"/>
        <a:defRPr sz="3200">
          <a:latin typeface="+mn-lt"/>
          <a:ea typeface="+mn-ea"/>
          <a:cs typeface="+mn-cs"/>
          <a:sym typeface="Gill Sans Light"/>
        </a:defRPr>
      </a:lvl3pPr>
      <a:lvl4pPr marL="1143276" indent="-362226" defTabSz="292100" eaLnBrk="1" hangingPunct="1">
        <a:lnSpc>
          <a:spcPct val="120000"/>
        </a:lnSpc>
        <a:spcBef>
          <a:spcPts val="2300"/>
        </a:spcBef>
        <a:buSzPct val="82000"/>
        <a:buChar char="๏"/>
        <a:defRPr sz="3200">
          <a:latin typeface="+mn-lt"/>
          <a:ea typeface="+mn-ea"/>
          <a:cs typeface="+mn-cs"/>
          <a:sym typeface="Gill Sans Light"/>
        </a:defRPr>
      </a:lvl4pPr>
      <a:lvl5pPr marL="1403626" indent="-362226" defTabSz="292100" eaLnBrk="1" hangingPunct="1">
        <a:lnSpc>
          <a:spcPct val="120000"/>
        </a:lnSpc>
        <a:spcBef>
          <a:spcPts val="2300"/>
        </a:spcBef>
        <a:buSzPct val="82000"/>
        <a:buChar char="๏"/>
        <a:defRPr sz="3200">
          <a:latin typeface="+mn-lt"/>
          <a:ea typeface="+mn-ea"/>
          <a:cs typeface="+mn-cs"/>
          <a:sym typeface="Gill Sans Light"/>
        </a:defRPr>
      </a:lvl5pPr>
      <a:lvl6pPr marL="1663976" indent="-362226" defTabSz="292100" eaLnBrk="1" hangingPunct="1">
        <a:lnSpc>
          <a:spcPct val="120000"/>
        </a:lnSpc>
        <a:spcBef>
          <a:spcPts val="2300"/>
        </a:spcBef>
        <a:buSzPct val="82000"/>
        <a:buChar char="•"/>
        <a:defRPr sz="3200">
          <a:latin typeface="+mn-lt"/>
          <a:ea typeface="+mn-ea"/>
          <a:cs typeface="+mn-cs"/>
          <a:sym typeface="Gill Sans Light"/>
        </a:defRPr>
      </a:lvl6pPr>
      <a:lvl7pPr marL="1924326" indent="-362226" defTabSz="292100" eaLnBrk="1" hangingPunct="1">
        <a:lnSpc>
          <a:spcPct val="120000"/>
        </a:lnSpc>
        <a:spcBef>
          <a:spcPts val="2300"/>
        </a:spcBef>
        <a:buSzPct val="82000"/>
        <a:buChar char="•"/>
        <a:defRPr sz="3200">
          <a:latin typeface="+mn-lt"/>
          <a:ea typeface="+mn-ea"/>
          <a:cs typeface="+mn-cs"/>
          <a:sym typeface="Gill Sans Light"/>
        </a:defRPr>
      </a:lvl7pPr>
      <a:lvl8pPr marL="2184676" indent="-362226" defTabSz="292100" eaLnBrk="1" hangingPunct="1">
        <a:lnSpc>
          <a:spcPct val="120000"/>
        </a:lnSpc>
        <a:spcBef>
          <a:spcPts val="2300"/>
        </a:spcBef>
        <a:buSzPct val="82000"/>
        <a:buChar char="•"/>
        <a:defRPr sz="3200">
          <a:latin typeface="+mn-lt"/>
          <a:ea typeface="+mn-ea"/>
          <a:cs typeface="+mn-cs"/>
          <a:sym typeface="Gill Sans Light"/>
        </a:defRPr>
      </a:lvl8pPr>
      <a:lvl9pPr marL="2445026" indent="-362226" defTabSz="292100" eaLnBrk="1" hangingPunct="1">
        <a:lnSpc>
          <a:spcPct val="120000"/>
        </a:lnSpc>
        <a:spcBef>
          <a:spcPts val="2300"/>
        </a:spcBef>
        <a:buSzPct val="82000"/>
        <a:buChar char="•"/>
        <a:defRPr sz="3200">
          <a:latin typeface="+mn-lt"/>
          <a:ea typeface="+mn-ea"/>
          <a:cs typeface="+mn-cs"/>
          <a:sym typeface="Gill Sans Light"/>
        </a:defRPr>
      </a:lvl9pPr>
    </p:bodyStyle>
    <p:otherStyle>
      <a:lvl1pPr algn="ctr" defTabSz="2921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Gill Sans Light"/>
        </a:defRPr>
      </a:lvl1pPr>
      <a:lvl2pPr indent="114300" algn="ctr" defTabSz="2921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Gill Sans Light"/>
        </a:defRPr>
      </a:lvl2pPr>
      <a:lvl3pPr indent="228600" algn="ctr" defTabSz="2921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Gill Sans Light"/>
        </a:defRPr>
      </a:lvl3pPr>
      <a:lvl4pPr indent="342900" algn="ctr" defTabSz="2921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Gill Sans Light"/>
        </a:defRPr>
      </a:lvl4pPr>
      <a:lvl5pPr indent="457200" algn="ctr" defTabSz="2921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Gill Sans Light"/>
        </a:defRPr>
      </a:lvl5pPr>
      <a:lvl6pPr indent="571500" algn="ctr" defTabSz="2921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Gill Sans Light"/>
        </a:defRPr>
      </a:lvl6pPr>
      <a:lvl7pPr indent="685800" algn="ctr" defTabSz="2921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Gill Sans Light"/>
        </a:defRPr>
      </a:lvl7pPr>
      <a:lvl8pPr indent="800100" algn="ctr" defTabSz="2921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Gill Sans Light"/>
        </a:defRPr>
      </a:lvl8pPr>
      <a:lvl9pPr indent="914400" algn="ctr" defTabSz="292100" eaLnBrk="1" hangingPunct="1">
        <a:defRPr sz="1200">
          <a:solidFill>
            <a:schemeClr val="tx1"/>
          </a:solidFill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customXml" Target="../ink/ink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C++ Programming Fundamentals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lIns="0" tIns="0" rIns="0" bIns="0" anchor="t">
            <a:normAutofit fontScale="85000" lnSpcReduction="20000"/>
          </a:bodyPr>
          <a:lstStyle/>
          <a:p>
            <a:r>
              <a:rPr lang="en-US" dirty="0"/>
              <a:t>C++ Lecture 1</a:t>
            </a:r>
          </a:p>
          <a:p>
            <a:pPr>
              <a:spcBef>
                <a:spcPts val="0"/>
              </a:spcBef>
            </a:pPr>
            <a:endParaRPr lang="en-US" sz="2350" dirty="0"/>
          </a:p>
          <a:p>
            <a:pPr>
              <a:spcBef>
                <a:spcPts val="0"/>
              </a:spcBef>
            </a:pPr>
            <a:r>
              <a:rPr lang="en-US" sz="2350" dirty="0"/>
              <a:t>Adam Kohl</a:t>
            </a:r>
          </a:p>
          <a:p>
            <a:pPr>
              <a:spcBef>
                <a:spcPts val="0"/>
              </a:spcBef>
            </a:pPr>
            <a:endParaRPr lang="en-US" sz="2350" dirty="0"/>
          </a:p>
          <a:p>
            <a:pPr>
              <a:spcBef>
                <a:spcPts val="0"/>
              </a:spcBef>
            </a:pPr>
            <a:r>
              <a:rPr lang="en-US" sz="2350" dirty="0"/>
              <a:t>Dr. Alex Renner, Dr. Eliot Winer</a:t>
            </a:r>
          </a:p>
        </p:txBody>
      </p:sp>
    </p:spTree>
    <p:extLst>
      <p:ext uri="{BB962C8B-B14F-4D97-AF65-F5344CB8AC3E}">
        <p14:creationId xmlns:p14="http://schemas.microsoft.com/office/powerpoint/2010/main" val="2376343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Comments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203" y="1291792"/>
            <a:ext cx="11158968" cy="2034442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/>
              <a:t>Good programmers comment their code</a:t>
            </a:r>
          </a:p>
          <a:p>
            <a:r>
              <a:rPr lang="en-US" dirty="0"/>
              <a:t>Comments explain in plain language what a portion of code does</a:t>
            </a:r>
          </a:p>
          <a:p>
            <a:r>
              <a:rPr lang="en-US" dirty="0"/>
              <a:t>Comments are helpful to yourself and </a:t>
            </a:r>
            <a:r>
              <a:rPr lang="en-US" b="1" u="sng" dirty="0"/>
              <a:t>OTHERS</a:t>
            </a:r>
            <a:r>
              <a:rPr lang="en-US" dirty="0"/>
              <a:t> when reading code!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650663" y="127000"/>
            <a:ext cx="541337" cy="365125"/>
          </a:xfrm>
          <a:prstGeom prst="rect">
            <a:avLst/>
          </a:prstGeom>
        </p:spPr>
        <p:txBody>
          <a:bodyPr/>
          <a:lstStyle/>
          <a:p>
            <a:pPr defTabSz="450525"/>
            <a:fld id="{A0DE66A5-BFD0-46BA-B2D8-0A1E8BEDDF02}" type="slidenum">
              <a:rPr lang="en-US" sz="887" kern="0" smtClean="0">
                <a:solidFill>
                  <a:sysClr val="windowText" lastClr="000000"/>
                </a:solidFill>
              </a:rPr>
              <a:pPr defTabSz="450525"/>
              <a:t>10</a:t>
            </a:fld>
            <a:endParaRPr lang="en-US" sz="887" kern="0">
              <a:solidFill>
                <a:sysClr val="windowText" lastClr="000000"/>
              </a:solidFill>
            </a:endParaRPr>
          </a:p>
        </p:txBody>
      </p:sp>
      <p:pic>
        <p:nvPicPr>
          <p:cNvPr id="7" name="Picture 6" descr="A screen shot of a computer&#10;&#10;Description automatically generated with low confidence">
            <a:extLst>
              <a:ext uri="{FF2B5EF4-FFF2-40B4-BE49-F238E27FC236}">
                <a16:creationId xmlns:a16="http://schemas.microsoft.com/office/drawing/2014/main" id="{1F26D3C2-597E-766B-74B3-47A4185B5C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404" y="3531766"/>
            <a:ext cx="9207973" cy="266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52207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Include Statements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are commonly used functions, objects, and data structures that programmers want to use. </a:t>
            </a:r>
          </a:p>
          <a:p>
            <a:r>
              <a:rPr lang="en-US" dirty="0"/>
              <a:t>We don’t want to reinvent the wheel every time we program</a:t>
            </a:r>
          </a:p>
          <a:p>
            <a:r>
              <a:rPr lang="en-US" dirty="0"/>
              <a:t>We include the </a:t>
            </a:r>
            <a:r>
              <a:rPr lang="en-US" b="1" dirty="0"/>
              <a:t>C++ Standard Library </a:t>
            </a:r>
            <a:r>
              <a:rPr lang="en-US" dirty="0"/>
              <a:t>to use pre-written code in our programs.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650663" y="127000"/>
            <a:ext cx="541337" cy="365125"/>
          </a:xfrm>
          <a:prstGeom prst="rect">
            <a:avLst/>
          </a:prstGeom>
        </p:spPr>
        <p:txBody>
          <a:bodyPr/>
          <a:lstStyle/>
          <a:p>
            <a:pPr defTabSz="450525"/>
            <a:fld id="{A0DE66A5-BFD0-46BA-B2D8-0A1E8BEDDF02}" type="slidenum">
              <a:rPr lang="en-US" sz="887" kern="0" smtClean="0">
                <a:solidFill>
                  <a:sysClr val="windowText" lastClr="000000"/>
                </a:solidFill>
              </a:rPr>
              <a:pPr defTabSz="450525"/>
              <a:t>11</a:t>
            </a:fld>
            <a:endParaRPr lang="en-US" sz="887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48375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Include Statements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specify what features we want, we use </a:t>
            </a:r>
            <a:r>
              <a:rPr lang="en-US" b="1" dirty="0"/>
              <a:t>#include </a:t>
            </a:r>
            <a:r>
              <a:rPr lang="en-US" dirty="0"/>
              <a:t>at the top of our file.</a:t>
            </a:r>
            <a:endParaRPr lang="en-US" b="1" dirty="0"/>
          </a:p>
          <a:p>
            <a:r>
              <a:rPr lang="en-US" dirty="0"/>
              <a:t>For example, in our Hello World program we used #include &lt;iostream&gt;, giving us access to the </a:t>
            </a:r>
            <a:r>
              <a:rPr lang="en-US" b="1" dirty="0" err="1"/>
              <a:t>cout</a:t>
            </a:r>
            <a:r>
              <a:rPr lang="en-US" b="1" dirty="0"/>
              <a:t> </a:t>
            </a:r>
            <a:r>
              <a:rPr lang="en-US" dirty="0"/>
              <a:t>object, allowing us to print to the console. </a:t>
            </a:r>
          </a:p>
          <a:p>
            <a:r>
              <a:rPr lang="en-US" b="1" dirty="0"/>
              <a:t>Tiny Task: </a:t>
            </a:r>
            <a:r>
              <a:rPr lang="en-US" dirty="0"/>
              <a:t>Remove the “#include &lt;iostream&gt;” and see what happens.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650663" y="127000"/>
            <a:ext cx="541337" cy="365125"/>
          </a:xfrm>
          <a:prstGeom prst="rect">
            <a:avLst/>
          </a:prstGeom>
        </p:spPr>
        <p:txBody>
          <a:bodyPr/>
          <a:lstStyle/>
          <a:p>
            <a:pPr defTabSz="450525"/>
            <a:fld id="{A0DE66A5-BFD0-46BA-B2D8-0A1E8BEDDF02}" type="slidenum">
              <a:rPr lang="en-US" sz="887" kern="0" smtClean="0">
                <a:solidFill>
                  <a:sysClr val="windowText" lastClr="000000"/>
                </a:solidFill>
              </a:rPr>
              <a:pPr defTabSz="450525"/>
              <a:t>12</a:t>
            </a:fld>
            <a:endParaRPr lang="en-US" sz="887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46142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46447"/>
            <a:ext cx="10515600" cy="1087990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562348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🤏 Mini Task ✏️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rtl="0">
              <a:buSzPct val="82000"/>
            </a:pP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Play around with the Hello World application</a:t>
            </a:r>
          </a:p>
          <a:p>
            <a:pPr marL="0" indent="0">
              <a:buSzPct val="82000"/>
            </a:pP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Add single line and multiline comments</a:t>
            </a:r>
          </a:p>
          <a:p>
            <a:pPr marL="0" indent="0">
              <a:buSzPct val="82000"/>
            </a:pPr>
            <a:r>
              <a:rPr lang="en-US" sz="3200" dirty="0">
                <a:solidFill>
                  <a:schemeClr val="tx1">
                    <a:lumMod val="50000"/>
                  </a:schemeClr>
                </a:solidFill>
              </a:rPr>
              <a:t> Have the program print something other than Hello World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650663" y="127000"/>
            <a:ext cx="541337" cy="365125"/>
          </a:xfrm>
          <a:prstGeom prst="rect">
            <a:avLst/>
          </a:prstGeom>
        </p:spPr>
        <p:txBody>
          <a:bodyPr/>
          <a:lstStyle/>
          <a:p>
            <a:pPr defTabSz="450525"/>
            <a:fld id="{A0DE66A5-BFD0-46BA-B2D8-0A1E8BEDDF02}" type="slidenum">
              <a:rPr lang="en-US" sz="887" kern="0" smtClean="0">
                <a:solidFill>
                  <a:sysClr val="windowText" lastClr="000000"/>
                </a:solidFill>
              </a:rPr>
              <a:pPr defTabSz="450525"/>
              <a:t>14</a:t>
            </a:fld>
            <a:endParaRPr lang="en-US" sz="887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01336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🗣️Lecture Goals✅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Introduction to your integrated development environments (IDE)</a:t>
            </a:r>
          </a:p>
          <a:p>
            <a:r>
              <a:rPr lang="en-US" dirty="0"/>
              <a:t>The basic building blocks (“Hello World”)</a:t>
            </a:r>
          </a:p>
          <a:p>
            <a:pPr lvl="1">
              <a:spcBef>
                <a:spcPts val="466"/>
              </a:spcBef>
            </a:pPr>
            <a:r>
              <a:rPr lang="en-US" dirty="0"/>
              <a:t>Setting up the IDE</a:t>
            </a:r>
          </a:p>
          <a:p>
            <a:pPr lvl="1">
              <a:spcBef>
                <a:spcPts val="466"/>
              </a:spcBef>
            </a:pPr>
            <a:r>
              <a:rPr lang="en-US" dirty="0"/>
              <a:t>C++ Syntax</a:t>
            </a:r>
          </a:p>
          <a:p>
            <a:pPr lvl="1">
              <a:spcBef>
                <a:spcPts val="466"/>
              </a:spcBef>
            </a:pPr>
            <a:r>
              <a:rPr lang="en-US" dirty="0"/>
              <a:t>Using the “Includes” Statement</a:t>
            </a:r>
          </a:p>
          <a:p>
            <a:pPr lvl="1">
              <a:spcBef>
                <a:spcPts val="466"/>
              </a:spcBef>
            </a:pPr>
            <a:r>
              <a:rPr lang="en-US" dirty="0"/>
              <a:t>Commenting Code</a:t>
            </a:r>
          </a:p>
          <a:p>
            <a:pPr lvl="1">
              <a:spcBef>
                <a:spcPts val="466"/>
              </a:spcBef>
            </a:pPr>
            <a:r>
              <a:rPr lang="en-US" dirty="0"/>
              <a:t>Output to the Command Line</a:t>
            </a:r>
          </a:p>
          <a:p>
            <a:r>
              <a:rPr lang="en-US" dirty="0"/>
              <a:t>Understanding of </a:t>
            </a:r>
            <a:r>
              <a:rPr lang="en-US" b="1" dirty="0"/>
              <a:t>IDE’s, C++ Syntax, </a:t>
            </a:r>
            <a:r>
              <a:rPr lang="en-US" dirty="0"/>
              <a:t>and </a:t>
            </a:r>
            <a:r>
              <a:rPr lang="en-US" b="1" dirty="0"/>
              <a:t>Libraries </a:t>
            </a:r>
          </a:p>
        </p:txBody>
      </p:sp>
    </p:spTree>
    <p:extLst>
      <p:ext uri="{BB962C8B-B14F-4D97-AF65-F5344CB8AC3E}">
        <p14:creationId xmlns:p14="http://schemas.microsoft.com/office/powerpoint/2010/main" val="71847742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IDE?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Definition: An </a:t>
            </a:r>
            <a:r>
              <a:rPr lang="en-US" b="1" dirty="0"/>
              <a:t>Integrated Development Environment (IDE) </a:t>
            </a:r>
            <a:r>
              <a:rPr lang="en-US" dirty="0"/>
              <a:t>is a software application that provides comprehensive facilities to computer programmers for software development. An IDE normally consists of a </a:t>
            </a:r>
            <a:r>
              <a:rPr lang="en-US" b="1" dirty="0"/>
              <a:t>source code editor</a:t>
            </a:r>
            <a:r>
              <a:rPr lang="en-US" dirty="0"/>
              <a:t>, </a:t>
            </a:r>
            <a:r>
              <a:rPr lang="en-US" b="1" dirty="0"/>
              <a:t>build automation tools</a:t>
            </a:r>
            <a:r>
              <a:rPr lang="en-US" dirty="0"/>
              <a:t> and a </a:t>
            </a:r>
            <a:r>
              <a:rPr lang="en-US" b="1" dirty="0"/>
              <a:t>debugger</a:t>
            </a:r>
            <a:r>
              <a:rPr lang="en-US" dirty="0"/>
              <a:t>.</a:t>
            </a:r>
          </a:p>
          <a:p>
            <a:r>
              <a:rPr lang="en-US" dirty="0"/>
              <a:t>Let’s simplify </a:t>
            </a:r>
            <a:r>
              <a:rPr lang="en-US" dirty="0">
                <a:sym typeface="Wingdings" pitchFamily="2" charset="2"/>
              </a:rPr>
              <a:t>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650663" y="127000"/>
            <a:ext cx="541337" cy="365125"/>
          </a:xfrm>
          <a:prstGeom prst="rect">
            <a:avLst/>
          </a:prstGeom>
        </p:spPr>
        <p:txBody>
          <a:bodyPr/>
          <a:lstStyle/>
          <a:p>
            <a:pPr defTabSz="450525"/>
            <a:fld id="{A0DE66A5-BFD0-46BA-B2D8-0A1E8BEDDF02}" type="slidenum">
              <a:rPr lang="en-US" sz="887" kern="0" smtClean="0">
                <a:solidFill>
                  <a:sysClr val="windowText" lastClr="000000"/>
                </a:solidFill>
              </a:rPr>
              <a:pPr defTabSz="450525"/>
              <a:t>3</a:t>
            </a:fld>
            <a:endParaRPr lang="en-US" sz="887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18785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01" y="-214896"/>
            <a:ext cx="12051399" cy="1420315"/>
          </a:xfrm>
        </p:spPr>
        <p:txBody>
          <a:bodyPr/>
          <a:lstStyle/>
          <a:p>
            <a:r>
              <a:rPr lang="en-US" dirty="0"/>
              <a:t>Text Editor vs 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650663" y="127000"/>
            <a:ext cx="541337" cy="365125"/>
          </a:xfrm>
          <a:prstGeom prst="rect">
            <a:avLst/>
          </a:prstGeom>
        </p:spPr>
        <p:txBody>
          <a:bodyPr/>
          <a:lstStyle/>
          <a:p>
            <a:pPr defTabSz="450525"/>
            <a:fld id="{A0DE66A5-BFD0-46BA-B2D8-0A1E8BEDDF02}" type="slidenum">
              <a:rPr lang="en-US" sz="887" kern="0" smtClean="0">
                <a:solidFill>
                  <a:sysClr val="windowText" lastClr="000000"/>
                </a:solidFill>
              </a:rPr>
              <a:pPr defTabSz="450525"/>
              <a:t>4</a:t>
            </a:fld>
            <a:endParaRPr lang="en-US" sz="887" kern="0">
              <a:solidFill>
                <a:sysClr val="windowText" lastClr="000000"/>
              </a:solidFill>
            </a:endParaRPr>
          </a:p>
        </p:txBody>
      </p:sp>
      <p:pic>
        <p:nvPicPr>
          <p:cNvPr id="11" name="Picture 10" descr="A picture containing screenshot, computer, text, software&#10;&#10;Description automatically generated">
            <a:extLst>
              <a:ext uri="{FF2B5EF4-FFF2-40B4-BE49-F238E27FC236}">
                <a16:creationId xmlns:a16="http://schemas.microsoft.com/office/drawing/2014/main" id="{B77CD7B2-37A1-B834-AC95-FBCB2F511A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542" y="1140903"/>
            <a:ext cx="4000341" cy="4777530"/>
          </a:xfrm>
          <a:prstGeom prst="rect">
            <a:avLst/>
          </a:prstGeom>
        </p:spPr>
      </p:pic>
      <p:pic>
        <p:nvPicPr>
          <p:cNvPr id="13" name="Picture 12" descr="A picture containing text, screenshot, software, computer&#10;&#10;Description automatically generated">
            <a:extLst>
              <a:ext uri="{FF2B5EF4-FFF2-40B4-BE49-F238E27FC236}">
                <a16:creationId xmlns:a16="http://schemas.microsoft.com/office/drawing/2014/main" id="{9CED2701-4B88-890A-A24F-EFAA8A863C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786" y="1171471"/>
            <a:ext cx="4253237" cy="474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1723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01" y="-214895"/>
            <a:ext cx="12051399" cy="1414522"/>
          </a:xfrm>
        </p:spPr>
        <p:txBody>
          <a:bodyPr/>
          <a:lstStyle/>
          <a:p>
            <a:r>
              <a:rPr lang="en-US" dirty="0"/>
              <a:t>Visual Studio Anatomy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650663" y="127000"/>
            <a:ext cx="541337" cy="365125"/>
          </a:xfrm>
          <a:prstGeom prst="rect">
            <a:avLst/>
          </a:prstGeom>
        </p:spPr>
        <p:txBody>
          <a:bodyPr/>
          <a:lstStyle/>
          <a:p>
            <a:pPr defTabSz="450525"/>
            <a:fld id="{A0DE66A5-BFD0-46BA-B2D8-0A1E8BEDDF02}" type="slidenum">
              <a:rPr lang="en-US" sz="887" kern="0" smtClean="0">
                <a:solidFill>
                  <a:sysClr val="windowText" lastClr="000000"/>
                </a:solidFill>
              </a:rPr>
              <a:pPr defTabSz="450525"/>
              <a:t>5</a:t>
            </a:fld>
            <a:endParaRPr lang="en-US" sz="887" kern="0">
              <a:solidFill>
                <a:sysClr val="windowText" lastClr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237" y="921050"/>
            <a:ext cx="7803962" cy="5668501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337992" y="2173211"/>
            <a:ext cx="4112369" cy="633955"/>
            <a:chOff x="283464" y="648336"/>
            <a:chExt cx="4218859" cy="710552"/>
          </a:xfrm>
        </p:grpSpPr>
        <p:cxnSp>
          <p:nvCxnSpPr>
            <p:cNvPr id="20" name="Straight Arrow Connector 19"/>
            <p:cNvCxnSpPr>
              <a:cxnSpLocks/>
              <a:stCxn id="21" idx="3"/>
            </p:cNvCxnSpPr>
            <p:nvPr/>
          </p:nvCxnSpPr>
          <p:spPr>
            <a:xfrm flipV="1">
              <a:off x="2667699" y="769144"/>
              <a:ext cx="1834624" cy="234469"/>
            </a:xfrm>
            <a:prstGeom prst="straightConnector1">
              <a:avLst/>
            </a:prstGeom>
            <a:noFill/>
            <a:ln w="25400" cap="flat">
              <a:solidFill>
                <a:schemeClr val="bg2">
                  <a:lumMod val="75000"/>
                </a:schemeClr>
              </a:solidFill>
              <a:prstDash val="solid"/>
              <a:miter lim="400000"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1" name="TextBox 20"/>
            <p:cNvSpPr txBox="1"/>
            <p:nvPr/>
          </p:nvSpPr>
          <p:spPr>
            <a:xfrm>
              <a:off x="283464" y="648336"/>
              <a:ext cx="2384236" cy="710552"/>
            </a:xfrm>
            <a:prstGeom prst="rect">
              <a:avLst/>
            </a:prstGeom>
            <a:noFill/>
            <a:ln w="50800">
              <a:noFill/>
            </a:ln>
          </p:spPr>
          <p:txBody>
            <a:bodyPr wrap="square" tIns="108000" bIns="108000" rtlCol="0" anchor="ctr" anchorCtr="0">
              <a:spAutoFit/>
            </a:bodyPr>
            <a:lstStyle/>
            <a:p>
              <a:pPr algn="ctr"/>
              <a:r>
                <a:rPr lang="en-US" sz="20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Project Explorer</a:t>
              </a:r>
            </a:p>
            <a:p>
              <a:pPr algn="ctr"/>
              <a:r>
                <a:rPr lang="en-US" sz="11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Same as File Explorer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58072B6B-D04B-0668-F7E4-D2B9CBB00F36}"/>
              </a:ext>
            </a:extLst>
          </p:cNvPr>
          <p:cNvSpPr/>
          <p:nvPr/>
        </p:nvSpPr>
        <p:spPr>
          <a:xfrm>
            <a:off x="4450360" y="1677798"/>
            <a:ext cx="1442906" cy="1182848"/>
          </a:xfrm>
          <a:prstGeom prst="rect">
            <a:avLst/>
          </a:prstGeom>
          <a:noFill/>
          <a:ln w="12700" cap="flat">
            <a:solidFill>
              <a:srgbClr val="FFFF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A1067E8-B357-823F-900F-0E565D31FC2B}"/>
              </a:ext>
            </a:extLst>
          </p:cNvPr>
          <p:cNvGrpSpPr/>
          <p:nvPr/>
        </p:nvGrpSpPr>
        <p:grpSpPr>
          <a:xfrm>
            <a:off x="379935" y="3310573"/>
            <a:ext cx="5576248" cy="1202703"/>
            <a:chOff x="283464" y="57395"/>
            <a:chExt cx="5527705" cy="1330827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64B05A2-7FE4-49FC-42B3-B2584CF3BCD8}"/>
                </a:ext>
              </a:extLst>
            </p:cNvPr>
            <p:cNvCxnSpPr>
              <a:cxnSpLocks/>
              <a:stCxn id="19" idx="3"/>
            </p:cNvCxnSpPr>
            <p:nvPr/>
          </p:nvCxnSpPr>
          <p:spPr>
            <a:xfrm flipV="1">
              <a:off x="2667700" y="57395"/>
              <a:ext cx="3143469" cy="946218"/>
            </a:xfrm>
            <a:prstGeom prst="straightConnector1">
              <a:avLst/>
            </a:prstGeom>
            <a:noFill/>
            <a:ln w="25400" cap="flat">
              <a:solidFill>
                <a:schemeClr val="bg2">
                  <a:lumMod val="75000"/>
                </a:schemeClr>
              </a:solidFill>
              <a:prstDash val="solid"/>
              <a:miter lim="400000"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CF6C5E8-FC21-2822-5740-2CEB9D044B14}"/>
                </a:ext>
              </a:extLst>
            </p:cNvPr>
            <p:cNvSpPr txBox="1"/>
            <p:nvPr/>
          </p:nvSpPr>
          <p:spPr>
            <a:xfrm>
              <a:off x="283464" y="619003"/>
              <a:ext cx="2384236" cy="769219"/>
            </a:xfrm>
            <a:prstGeom prst="rect">
              <a:avLst/>
            </a:prstGeom>
            <a:noFill/>
            <a:ln w="50800">
              <a:noFill/>
            </a:ln>
          </p:spPr>
          <p:txBody>
            <a:bodyPr wrap="square" tIns="108000" bIns="108000" rtlCol="0" anchor="ctr" anchorCtr="0">
              <a:spAutoFit/>
            </a:bodyPr>
            <a:lstStyle/>
            <a:p>
              <a:pPr algn="ctr"/>
              <a:r>
                <a:rPr lang="en-US" sz="20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Editor Window</a:t>
              </a:r>
            </a:p>
            <a:p>
              <a:pPr algn="ctr"/>
              <a:r>
                <a:rPr lang="en-US" sz="11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Where you write code</a:t>
              </a: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1BD47362-DADE-D838-1ABE-CD106615894D}"/>
              </a:ext>
            </a:extLst>
          </p:cNvPr>
          <p:cNvSpPr/>
          <p:nvPr/>
        </p:nvSpPr>
        <p:spPr>
          <a:xfrm>
            <a:off x="5999527" y="4648898"/>
            <a:ext cx="5967368" cy="1730929"/>
          </a:xfrm>
          <a:prstGeom prst="rect">
            <a:avLst/>
          </a:prstGeom>
          <a:noFill/>
          <a:ln w="12700" cap="flat">
            <a:solidFill>
              <a:srgbClr val="FFFF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7F43F54-263B-C634-616D-2AD850493F3E}"/>
              </a:ext>
            </a:extLst>
          </p:cNvPr>
          <p:cNvSpPr/>
          <p:nvPr/>
        </p:nvSpPr>
        <p:spPr>
          <a:xfrm>
            <a:off x="5956183" y="1442906"/>
            <a:ext cx="6010712" cy="3070370"/>
          </a:xfrm>
          <a:prstGeom prst="rect">
            <a:avLst/>
          </a:prstGeom>
          <a:noFill/>
          <a:ln w="12700" cap="flat">
            <a:solidFill>
              <a:srgbClr val="FFFF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2F0190F-196E-303B-DBE4-D597BAEC8049}"/>
              </a:ext>
            </a:extLst>
          </p:cNvPr>
          <p:cNvGrpSpPr/>
          <p:nvPr/>
        </p:nvGrpSpPr>
        <p:grpSpPr>
          <a:xfrm>
            <a:off x="575678" y="5332602"/>
            <a:ext cx="5423849" cy="781217"/>
            <a:chOff x="283464" y="571392"/>
            <a:chExt cx="5376633" cy="864440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14E08EC0-B759-B5D0-6F90-43A9811412A2}"/>
                </a:ext>
              </a:extLst>
            </p:cNvPr>
            <p:cNvCxnSpPr>
              <a:cxnSpLocks/>
              <a:endCxn id="23" idx="1"/>
            </p:cNvCxnSpPr>
            <p:nvPr/>
          </p:nvCxnSpPr>
          <p:spPr>
            <a:xfrm flipV="1">
              <a:off x="2403012" y="772516"/>
              <a:ext cx="3257085" cy="307875"/>
            </a:xfrm>
            <a:prstGeom prst="straightConnector1">
              <a:avLst/>
            </a:prstGeom>
            <a:noFill/>
            <a:ln w="25400" cap="flat">
              <a:solidFill>
                <a:schemeClr val="bg2">
                  <a:lumMod val="75000"/>
                </a:schemeClr>
              </a:solidFill>
              <a:prstDash val="solid"/>
              <a:miter lim="400000"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FF7B364-FCBB-2ADE-A7D0-24186E09CC04}"/>
                </a:ext>
              </a:extLst>
            </p:cNvPr>
            <p:cNvSpPr txBox="1"/>
            <p:nvPr/>
          </p:nvSpPr>
          <p:spPr>
            <a:xfrm>
              <a:off x="283464" y="571392"/>
              <a:ext cx="2384236" cy="864440"/>
            </a:xfrm>
            <a:prstGeom prst="rect">
              <a:avLst/>
            </a:prstGeom>
            <a:noFill/>
            <a:ln w="50800">
              <a:noFill/>
            </a:ln>
          </p:spPr>
          <p:txBody>
            <a:bodyPr wrap="square" tIns="108000" bIns="108000" rtlCol="0" anchor="ctr" anchorCtr="0">
              <a:spAutoFit/>
            </a:bodyPr>
            <a:lstStyle/>
            <a:p>
              <a:pPr algn="ctr"/>
              <a:r>
                <a:rPr lang="en-US" sz="20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Console</a:t>
              </a:r>
            </a:p>
            <a:p>
              <a:pPr algn="ctr"/>
              <a:r>
                <a:rPr lang="en-US" sz="11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Build output and debug information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2035775-2244-EE99-ECEF-79C7544122DC}"/>
              </a:ext>
            </a:extLst>
          </p:cNvPr>
          <p:cNvGrpSpPr/>
          <p:nvPr/>
        </p:nvGrpSpPr>
        <p:grpSpPr>
          <a:xfrm>
            <a:off x="250587" y="905409"/>
            <a:ext cx="4104719" cy="864440"/>
            <a:chOff x="283464" y="519170"/>
            <a:chExt cx="4211011" cy="968885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08C055BA-43D4-6EA4-BBD1-0A9325553FB8}"/>
                </a:ext>
              </a:extLst>
            </p:cNvPr>
            <p:cNvCxnSpPr>
              <a:cxnSpLocks/>
              <a:stCxn id="34" idx="3"/>
            </p:cNvCxnSpPr>
            <p:nvPr/>
          </p:nvCxnSpPr>
          <p:spPr>
            <a:xfrm flipV="1">
              <a:off x="2667700" y="921964"/>
              <a:ext cx="1826775" cy="81649"/>
            </a:xfrm>
            <a:prstGeom prst="straightConnector1">
              <a:avLst/>
            </a:prstGeom>
            <a:noFill/>
            <a:ln w="25400" cap="flat">
              <a:solidFill>
                <a:schemeClr val="bg2">
                  <a:lumMod val="75000"/>
                </a:schemeClr>
              </a:solidFill>
              <a:prstDash val="solid"/>
              <a:miter lim="400000"/>
              <a:tailEnd type="triangl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98AD5EB-7E73-B6A6-7CDD-2CBD9F260882}"/>
                </a:ext>
              </a:extLst>
            </p:cNvPr>
            <p:cNvSpPr txBox="1"/>
            <p:nvPr/>
          </p:nvSpPr>
          <p:spPr>
            <a:xfrm>
              <a:off x="283464" y="519170"/>
              <a:ext cx="2384236" cy="968885"/>
            </a:xfrm>
            <a:prstGeom prst="rect">
              <a:avLst/>
            </a:prstGeom>
            <a:noFill/>
            <a:ln w="50800">
              <a:noFill/>
            </a:ln>
          </p:spPr>
          <p:txBody>
            <a:bodyPr wrap="square" tIns="108000" bIns="108000" rtlCol="0" anchor="ctr" anchorCtr="0">
              <a:spAutoFit/>
            </a:bodyPr>
            <a:lstStyle/>
            <a:p>
              <a:pPr algn="ctr"/>
              <a:r>
                <a:rPr lang="en-US" sz="2000" b="1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Toolbar</a:t>
              </a:r>
            </a:p>
            <a:p>
              <a:pPr algn="ctr"/>
              <a:r>
                <a:rPr lang="en-US" sz="1100" dirty="0"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Tools for applying actions to your program</a:t>
              </a:r>
            </a:p>
          </p:txBody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9E55F470-4354-AD76-B7E2-4B1F24854C09}"/>
              </a:ext>
            </a:extLst>
          </p:cNvPr>
          <p:cNvSpPr/>
          <p:nvPr/>
        </p:nvSpPr>
        <p:spPr>
          <a:xfrm>
            <a:off x="4369807" y="1149990"/>
            <a:ext cx="4325381" cy="157294"/>
          </a:xfrm>
          <a:prstGeom prst="rect">
            <a:avLst/>
          </a:prstGeom>
          <a:noFill/>
          <a:ln w="12700" cap="flat">
            <a:solidFill>
              <a:srgbClr val="FFFF00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5938999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🤏 Mini Task ✏️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 Visual Studio and and create a new visual C++ Console Application</a:t>
            </a:r>
          </a:p>
          <a:p>
            <a:r>
              <a:rPr lang="en-US" dirty="0"/>
              <a:t>Run the default file with HelloWorld!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650663" y="127000"/>
            <a:ext cx="541337" cy="365125"/>
          </a:xfrm>
          <a:prstGeom prst="rect">
            <a:avLst/>
          </a:prstGeom>
        </p:spPr>
        <p:txBody>
          <a:bodyPr/>
          <a:lstStyle/>
          <a:p>
            <a:pPr defTabSz="450525"/>
            <a:fld id="{A0DE66A5-BFD0-46BA-B2D8-0A1E8BEDDF02}" type="slidenum">
              <a:rPr lang="en-US" sz="887" kern="0" smtClean="0">
                <a:solidFill>
                  <a:sysClr val="windowText" lastClr="000000"/>
                </a:solidFill>
              </a:rPr>
              <a:pPr defTabSz="450525"/>
              <a:t>6</a:t>
            </a:fld>
            <a:endParaRPr lang="en-US" sz="887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16927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What’s Happening?!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203" y="1461912"/>
            <a:ext cx="5258799" cy="482386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The C++ compiler links the included </a:t>
            </a:r>
            <a:r>
              <a:rPr lang="en-US" b="1" dirty="0"/>
              <a:t>libraries</a:t>
            </a:r>
          </a:p>
          <a:p>
            <a:pPr marL="514350" indent="-514350">
              <a:buAutoNum type="arabicPeriod"/>
            </a:pPr>
            <a:r>
              <a:rPr lang="en-US" dirty="0"/>
              <a:t>The C++ compiler looks for the main() </a:t>
            </a:r>
            <a:r>
              <a:rPr lang="en-US" b="1" dirty="0"/>
              <a:t>function</a:t>
            </a:r>
          </a:p>
          <a:p>
            <a:pPr marL="514350" indent="-514350">
              <a:buAutoNum type="arabicPeriod"/>
            </a:pPr>
            <a:r>
              <a:rPr lang="en-US" dirty="0"/>
              <a:t>Program is executed starting at the first line of main()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650663" y="127000"/>
            <a:ext cx="541337" cy="365125"/>
          </a:xfrm>
          <a:prstGeom prst="rect">
            <a:avLst/>
          </a:prstGeom>
        </p:spPr>
        <p:txBody>
          <a:bodyPr/>
          <a:lstStyle/>
          <a:p>
            <a:pPr defTabSz="450525"/>
            <a:fld id="{A0DE66A5-BFD0-46BA-B2D8-0A1E8BEDDF02}" type="slidenum">
              <a:rPr lang="en-US" sz="887" kern="0" smtClean="0">
                <a:solidFill>
                  <a:sysClr val="windowText" lastClr="000000"/>
                </a:solidFill>
              </a:rPr>
              <a:pPr defTabSz="450525"/>
              <a:t>7</a:t>
            </a:fld>
            <a:endParaRPr lang="en-US" sz="887" kern="0">
              <a:solidFill>
                <a:sysClr val="windowText" lastClr="000000"/>
              </a:solidFill>
            </a:endParaRPr>
          </a:p>
        </p:txBody>
      </p:sp>
      <p:pic>
        <p:nvPicPr>
          <p:cNvPr id="6" name="Picture 5" descr="A picture containing text, screenshot, font, line&#10;&#10;Description automatically generated">
            <a:extLst>
              <a:ext uri="{FF2B5EF4-FFF2-40B4-BE49-F238E27FC236}">
                <a16:creationId xmlns:a16="http://schemas.microsoft.com/office/drawing/2014/main" id="{2782D922-6C69-E6D4-C9E8-211397E3F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452" y="2698121"/>
            <a:ext cx="6229548" cy="146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9359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Syntax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Letters and symbols must be arranged in a specific way for your program to run</a:t>
            </a:r>
          </a:p>
          <a:p>
            <a:r>
              <a:rPr lang="en-US" b="1" dirty="0"/>
              <a:t>Syntax</a:t>
            </a:r>
            <a:r>
              <a:rPr lang="en-US" dirty="0"/>
              <a:t> describes this “language”</a:t>
            </a:r>
            <a:endParaRPr lang="en-US" b="1" dirty="0"/>
          </a:p>
          <a:p>
            <a:r>
              <a:rPr lang="en-US" dirty="0"/>
              <a:t>Like UK English and American English, many programming languages have the same fundamental structure, but differ slightly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650663" y="127000"/>
            <a:ext cx="541337" cy="365125"/>
          </a:xfrm>
          <a:prstGeom prst="rect">
            <a:avLst/>
          </a:prstGeom>
        </p:spPr>
        <p:txBody>
          <a:bodyPr/>
          <a:lstStyle/>
          <a:p>
            <a:pPr defTabSz="450525"/>
            <a:fld id="{A0DE66A5-BFD0-46BA-B2D8-0A1E8BEDDF02}" type="slidenum">
              <a:rPr lang="en-US" sz="887" kern="0" smtClean="0">
                <a:solidFill>
                  <a:sysClr val="windowText" lastClr="000000"/>
                </a:solidFill>
              </a:rPr>
              <a:pPr defTabSz="450525"/>
              <a:t>8</a:t>
            </a:fld>
            <a:endParaRPr lang="en-US" sz="887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42998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🤏 Syntax Mini Task ✏️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639" y="2107507"/>
            <a:ext cx="4231537" cy="31897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Delete the </a:t>
            </a:r>
            <a:r>
              <a:rPr lang="en-US" b="1" dirty="0"/>
              <a:t>‘;’ </a:t>
            </a:r>
            <a:r>
              <a:rPr lang="en-US" dirty="0"/>
              <a:t>symbol and run the program.</a:t>
            </a:r>
          </a:p>
          <a:p>
            <a:pPr marL="0" indent="0">
              <a:buNone/>
            </a:pPr>
            <a:r>
              <a:rPr lang="en-US" dirty="0"/>
              <a:t>What happens?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650663" y="127000"/>
            <a:ext cx="541337" cy="365125"/>
          </a:xfrm>
          <a:prstGeom prst="rect">
            <a:avLst/>
          </a:prstGeom>
        </p:spPr>
        <p:txBody>
          <a:bodyPr/>
          <a:lstStyle/>
          <a:p>
            <a:pPr defTabSz="450525"/>
            <a:fld id="{A0DE66A5-BFD0-46BA-B2D8-0A1E8BEDDF02}" type="slidenum">
              <a:rPr lang="en-US" sz="887" kern="0" smtClean="0">
                <a:solidFill>
                  <a:sysClr val="windowText" lastClr="000000"/>
                </a:solidFill>
              </a:rPr>
              <a:pPr defTabSz="450525"/>
              <a:t>9</a:t>
            </a:fld>
            <a:endParaRPr lang="en-US" sz="887" kern="0">
              <a:solidFill>
                <a:sysClr val="windowText" lastClr="000000"/>
              </a:solidFill>
            </a:endParaRPr>
          </a:p>
        </p:txBody>
      </p:sp>
      <p:pic>
        <p:nvPicPr>
          <p:cNvPr id="6" name="Picture 5" descr="A picture containing text, screenshot, font, line&#10;&#10;Description automatically generated">
            <a:extLst>
              <a:ext uri="{FF2B5EF4-FFF2-40B4-BE49-F238E27FC236}">
                <a16:creationId xmlns:a16="http://schemas.microsoft.com/office/drawing/2014/main" id="{8CB24166-22CD-864A-F39A-5548E1996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153" y="2375142"/>
            <a:ext cx="6960742" cy="1633332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4987AEA-3598-6F15-5A52-3B0EB8EDBAD2}"/>
              </a:ext>
            </a:extLst>
          </p:cNvPr>
          <p:cNvGrpSpPr/>
          <p:nvPr/>
        </p:nvGrpSpPr>
        <p:grpSpPr>
          <a:xfrm>
            <a:off x="11496078" y="3382351"/>
            <a:ext cx="278640" cy="320040"/>
            <a:chOff x="10964352" y="2873259"/>
            <a:chExt cx="278640" cy="32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E24B61E-DE1E-CC74-803C-420DC386A3B6}"/>
                    </a:ext>
                  </a:extLst>
                </p14:cNvPr>
                <p14:cNvContentPartPr/>
                <p14:nvPr/>
              </p14:nvContentPartPr>
              <p14:xfrm>
                <a:off x="10964352" y="2885499"/>
                <a:ext cx="278640" cy="2509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E24B61E-DE1E-CC74-803C-420DC386A3B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955352" y="2876859"/>
                  <a:ext cx="29628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2DEC047-C348-9BB1-1006-833D6BBD9E3A}"/>
                    </a:ext>
                  </a:extLst>
                </p14:cNvPr>
                <p14:cNvContentPartPr/>
                <p14:nvPr/>
              </p14:nvContentPartPr>
              <p14:xfrm>
                <a:off x="10977672" y="2873259"/>
                <a:ext cx="263520" cy="3200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2DEC047-C348-9BB1-1006-833D6BBD9E3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969032" y="2864259"/>
                  <a:ext cx="281160" cy="337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1555528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50800">
          <a:noFill/>
        </a:ln>
      </a:spPr>
      <a:bodyPr wrap="square" tIns="108000" bIns="108000" rtlCol="0" anchor="ctr" anchorCtr="0">
        <a:spAutoFit/>
      </a:bodyPr>
      <a:lstStyle>
        <a:defPPr algn="ctr">
          <a:defRPr sz="2800" dirty="0" smtClean="0">
            <a:latin typeface="Segoe UI" panose="020B0502040204020203" pitchFamily="34" charset="0"/>
            <a:ea typeface="Segoe UI" panose="020B0502040204020203" pitchFamily="34" charset="0"/>
            <a:cs typeface="Segoe UI" panose="020B0502040204020203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VRAC_2023_v1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VRAC_2023_v1" id="{F52B0544-761B-1841-ADBF-DCA91F59A071}" vid="{41EA304F-5987-2F46-9243-5E6AFAF0F81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3cb4f5c-c7cf-4072-bc62-0567e236422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EF171AB25A2240AB7E6B665531E8E7" ma:contentTypeVersion="15" ma:contentTypeDescription="Create a new document." ma:contentTypeScope="" ma:versionID="0415fdf95b42170d13f0b4db97b80700">
  <xsd:schema xmlns:xsd="http://www.w3.org/2001/XMLSchema" xmlns:xs="http://www.w3.org/2001/XMLSchema" xmlns:p="http://schemas.microsoft.com/office/2006/metadata/properties" xmlns:ns2="c3cb4f5c-c7cf-4072-bc62-0567e2364229" xmlns:ns3="a109c017-75d7-4750-a027-1727423ae59e" targetNamespace="http://schemas.microsoft.com/office/2006/metadata/properties" ma:root="true" ma:fieldsID="3ef6e99dae35211b81fc609ba8e7dd83" ns2:_="" ns3:_="">
    <xsd:import namespace="c3cb4f5c-c7cf-4072-bc62-0567e2364229"/>
    <xsd:import namespace="a109c017-75d7-4750-a027-1727423ae5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cb4f5c-c7cf-4072-bc62-0567e23642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dde203d1-7cfb-462f-9308-eb621c314a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09c017-75d7-4750-a027-1727423ae59e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B2BC76-0201-4878-8FF4-73B560D9CFEF}">
  <ds:schemaRefs>
    <ds:schemaRef ds:uri="http://schemas.microsoft.com/office/2006/metadata/properties"/>
    <ds:schemaRef ds:uri="http://schemas.microsoft.com/office/infopath/2007/PartnerControls"/>
    <ds:schemaRef ds:uri="c3cb4f5c-c7cf-4072-bc62-0567e2364229"/>
  </ds:schemaRefs>
</ds:datastoreItem>
</file>

<file path=customXml/itemProps2.xml><?xml version="1.0" encoding="utf-8"?>
<ds:datastoreItem xmlns:ds="http://schemas.openxmlformats.org/officeDocument/2006/customXml" ds:itemID="{A8EAFC6E-826F-40FB-AD66-15FED86C46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8B7D06-C85E-431D-9B45-449B88A2921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626</TotalTime>
  <Words>449</Words>
  <Application>Microsoft Macintosh PowerPoint</Application>
  <PresentationFormat>Widescreen</PresentationFormat>
  <Paragraphs>70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Calibri</vt:lpstr>
      <vt:lpstr>Gill Sans Light</vt:lpstr>
      <vt:lpstr>Gill Sans SemiBold</vt:lpstr>
      <vt:lpstr>Segoe UI</vt:lpstr>
      <vt:lpstr>Wingdings</vt:lpstr>
      <vt:lpstr>Showroom</vt:lpstr>
      <vt:lpstr>VRAC_2023_v1</vt:lpstr>
      <vt:lpstr>C++ Programming Fundamentals</vt:lpstr>
      <vt:lpstr>🗣️Lecture Goals✅</vt:lpstr>
      <vt:lpstr>What is an IDE?</vt:lpstr>
      <vt:lpstr>Text Editor vs IDE</vt:lpstr>
      <vt:lpstr>Visual Studio Anatomy</vt:lpstr>
      <vt:lpstr>🤏 Mini Task ✏️</vt:lpstr>
      <vt:lpstr> What’s Happening?!</vt:lpstr>
      <vt:lpstr>Programming Syntax</vt:lpstr>
      <vt:lpstr>🤏 Syntax Mini Task ✏️</vt:lpstr>
      <vt:lpstr>Code Comments</vt:lpstr>
      <vt:lpstr>Include Statements</vt:lpstr>
      <vt:lpstr>Include Statements</vt:lpstr>
      <vt:lpstr>Questions?</vt:lpstr>
      <vt:lpstr>🤏 Mini Task ✏️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Control structures</dc:title>
  <dc:creator>Bhaskar Bhattacharya</dc:creator>
  <cp:lastModifiedBy>Kohl, Adam R [E CPE]</cp:lastModifiedBy>
  <cp:revision>109</cp:revision>
  <dcterms:created xsi:type="dcterms:W3CDTF">2016-05-17T18:44:33Z</dcterms:created>
  <dcterms:modified xsi:type="dcterms:W3CDTF">2025-05-21T22:38:26Z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0x010100EFEF171AB25A2240AB7E6B665531E8E7</vt:lpwstr>
  </property>
</Properties>
</file>