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7" r:id="rId5"/>
  </p:sldMasterIdLst>
  <p:notesMasterIdLst>
    <p:notesMasterId r:id="rId20"/>
  </p:notesMasterIdLst>
  <p:sldIdLst>
    <p:sldId id="256" r:id="rId6"/>
    <p:sldId id="273" r:id="rId7"/>
    <p:sldId id="272" r:id="rId8"/>
    <p:sldId id="278" r:id="rId9"/>
    <p:sldId id="287" r:id="rId10"/>
    <p:sldId id="291" r:id="rId11"/>
    <p:sldId id="279" r:id="rId12"/>
    <p:sldId id="290" r:id="rId13"/>
    <p:sldId id="285" r:id="rId14"/>
    <p:sldId id="289" r:id="rId15"/>
    <p:sldId id="283" r:id="rId16"/>
    <p:sldId id="292" r:id="rId17"/>
    <p:sldId id="271" r:id="rId18"/>
    <p:sldId id="26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haskar Bhattacharya" initials="BB" lastIdx="1" clrIdx="0">
    <p:extLst>
      <p:ext uri="{19B8F6BF-5375-455C-9EA6-DF929625EA0E}">
        <p15:presenceInfo xmlns:p15="http://schemas.microsoft.com/office/powerpoint/2012/main" userId="51e1f9791f48b2cc" providerId="Windows Live"/>
      </p:ext>
    </p:extLst>
  </p:cmAuthor>
  <p:cmAuthor id="2" name="Kohl, Adam R [M E]" initials="AK" lastIdx="1" clrIdx="1">
    <p:extLst>
      <p:ext uri="{19B8F6BF-5375-455C-9EA6-DF929625EA0E}">
        <p15:presenceInfo xmlns:p15="http://schemas.microsoft.com/office/powerpoint/2012/main" userId="S::adamkohl@iastate.edu::a2ca70e4-e487-430d-8503-673fccbf9536" providerId="AD"/>
      </p:ext>
    </p:extLst>
  </p:cmAuthor>
  <p:cmAuthor id="3" name="Alex Raymond Renner" initials="ARR" lastIdx="1" clrIdx="2">
    <p:extLst>
      <p:ext uri="{19B8F6BF-5375-455C-9EA6-DF929625EA0E}">
        <p15:presenceInfo xmlns:p15="http://schemas.microsoft.com/office/powerpoint/2012/main" userId="Alex Raymond Renn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5EC71E-5045-444D-9C7B-1BBF1FAAA4C5}" v="5" dt="2023-05-15T19:00:42.1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070"/>
    <p:restoredTop sz="94589"/>
  </p:normalViewPr>
  <p:slideViewPr>
    <p:cSldViewPr snapToGrid="0">
      <p:cViewPr varScale="1">
        <p:scale>
          <a:sx n="254" d="100"/>
          <a:sy n="254" d="100"/>
        </p:scale>
        <p:origin x="1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00A09-E8F8-4B99-89C6-1D41DA218718}" type="datetimeFigureOut">
              <a:rPr lang="en-US" smtClean="0"/>
              <a:t>5/21/25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B7085-EBA1-4E54-BD03-2F39113AA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71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4956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RAC Logo Big Grayscale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1619843" y="-640270"/>
            <a:ext cx="11800428" cy="11800428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774032" y="1437683"/>
            <a:ext cx="8643939" cy="1444325"/>
          </a:xfrm>
          <a:prstGeom prst="rect">
            <a:avLst/>
          </a:prstGeom>
        </p:spPr>
        <p:txBody>
          <a:bodyPr anchor="b"/>
          <a:lstStyle>
            <a:lvl1pPr>
              <a:defRPr sz="4336"/>
            </a:lvl1pPr>
          </a:lstStyle>
          <a:p>
            <a:pPr lvl="0">
              <a:defRPr sz="1800"/>
            </a:pPr>
            <a:r>
              <a:rPr sz="4336" dirty="0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774032" y="3705823"/>
            <a:ext cx="8643939" cy="224988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464"/>
            </a:lvl1pPr>
            <a:lvl2pPr marL="0" indent="112631" algn="ctr">
              <a:lnSpc>
                <a:spcPct val="100000"/>
              </a:lnSpc>
              <a:spcBef>
                <a:spcPts val="0"/>
              </a:spcBef>
              <a:buSzTx/>
              <a:buNone/>
              <a:defRPr sz="2464"/>
            </a:lvl2pPr>
            <a:lvl3pPr marL="0" indent="225262" algn="ctr">
              <a:lnSpc>
                <a:spcPct val="100000"/>
              </a:lnSpc>
              <a:spcBef>
                <a:spcPts val="0"/>
              </a:spcBef>
              <a:buSzTx/>
              <a:buNone/>
              <a:defRPr sz="2464"/>
            </a:lvl3pPr>
            <a:lvl4pPr marL="0" indent="337894" algn="ctr">
              <a:lnSpc>
                <a:spcPct val="100000"/>
              </a:lnSpc>
              <a:spcBef>
                <a:spcPts val="0"/>
              </a:spcBef>
              <a:buSzTx/>
              <a:buNone/>
              <a:defRPr sz="2464"/>
            </a:lvl4pPr>
            <a:lvl5pPr marL="0" indent="450525" algn="ctr">
              <a:lnSpc>
                <a:spcPct val="100000"/>
              </a:lnSpc>
              <a:spcBef>
                <a:spcPts val="0"/>
              </a:spcBef>
              <a:buSzTx/>
              <a:buNone/>
              <a:defRPr sz="2464"/>
            </a:lvl5pPr>
          </a:lstStyle>
          <a:p>
            <a:pPr lvl="0">
              <a:defRPr sz="1800"/>
            </a:pPr>
            <a:r>
              <a:rPr sz="2464"/>
              <a:t>Body Level One</a:t>
            </a:r>
          </a:p>
          <a:p>
            <a:pPr lvl="1">
              <a:defRPr sz="1800"/>
            </a:pPr>
            <a:r>
              <a:rPr sz="2464"/>
              <a:t>Body Level Two</a:t>
            </a:r>
          </a:p>
          <a:p>
            <a:pPr lvl="2">
              <a:defRPr sz="1800"/>
            </a:pPr>
            <a:r>
              <a:rPr sz="2464"/>
              <a:t>Body Level Three</a:t>
            </a:r>
          </a:p>
          <a:p>
            <a:pPr lvl="3">
              <a:defRPr sz="1800"/>
            </a:pPr>
            <a:r>
              <a:rPr sz="2464"/>
              <a:t>Body Level Four</a:t>
            </a:r>
          </a:p>
          <a:p>
            <a:pPr lvl="4">
              <a:defRPr sz="1800"/>
            </a:pPr>
            <a:r>
              <a:rPr sz="2464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44959934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AA15-C5A5-406B-9A5D-1101E899FB0E}" type="datetimeFigureOut">
              <a:rPr lang="en-US" smtClean="0"/>
              <a:t>5/21/25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6DDF-ED69-4555-BB42-925E10720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025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39913" y="1"/>
            <a:ext cx="12051399" cy="112238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43"/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xfrm>
            <a:off x="199494" y="1250577"/>
            <a:ext cx="11732238" cy="4833937"/>
          </a:xfrm>
          <a:prstGeom prst="rect">
            <a:avLst/>
          </a:prstGeom>
        </p:spPr>
        <p:txBody>
          <a:bodyPr/>
          <a:lstStyle>
            <a:lvl2pPr marL="613486" indent="-356938">
              <a:buChar char="-"/>
              <a:defRPr sz="2464"/>
            </a:lvl2pPr>
            <a:lvl3pPr marL="791955" indent="-278857">
              <a:buChar char="-"/>
              <a:defRPr sz="2464"/>
            </a:lvl3pPr>
            <a:lvl4pPr marL="1048504" indent="-278857">
              <a:buChar char="-"/>
              <a:defRPr sz="2464"/>
            </a:lvl4pPr>
            <a:lvl5pPr marL="1305053" indent="-278857">
              <a:buChar char="-"/>
              <a:defRPr sz="2464"/>
            </a:lvl5pPr>
          </a:lstStyle>
          <a:p>
            <a:pPr lvl="0">
              <a:defRPr sz="1800"/>
            </a:pPr>
            <a:r>
              <a:rPr sz="3153"/>
              <a:t>Body Level One</a:t>
            </a:r>
          </a:p>
          <a:p>
            <a:pPr lvl="1">
              <a:defRPr sz="1800"/>
            </a:pPr>
            <a:r>
              <a:rPr sz="2464"/>
              <a:t>Body Level Two</a:t>
            </a:r>
          </a:p>
          <a:p>
            <a:pPr lvl="2">
              <a:defRPr sz="1800"/>
            </a:pPr>
            <a:r>
              <a:rPr sz="2464"/>
              <a:t>Body Level Three</a:t>
            </a:r>
          </a:p>
          <a:p>
            <a:pPr lvl="3">
              <a:defRPr sz="1800"/>
            </a:pPr>
            <a:r>
              <a:rPr sz="2464"/>
              <a:t>Body Level Four</a:t>
            </a:r>
          </a:p>
          <a:p>
            <a:pPr lvl="4">
              <a:defRPr sz="1800"/>
            </a:pPr>
            <a:r>
              <a:rPr sz="2464"/>
              <a:t>Body Level Five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525676" y="127001"/>
            <a:ext cx="540493" cy="365125"/>
          </a:xfrm>
          <a:prstGeom prst="rect">
            <a:avLst/>
          </a:prstGeom>
        </p:spPr>
        <p:txBody>
          <a:bodyPr/>
          <a:lstStyle/>
          <a:p>
            <a:pPr defTabSz="450525"/>
            <a:fld id="{A0DE66A5-BFD0-46BA-B2D8-0A1E8BEDDF02}" type="slidenum">
              <a:rPr lang="en-US" sz="887" kern="0" smtClean="0">
                <a:solidFill>
                  <a:sysClr val="windowText" lastClr="000000"/>
                </a:solidFill>
              </a:rPr>
              <a:pPr defTabSz="450525"/>
              <a:t>‹#›</a:t>
            </a:fld>
            <a:endParaRPr lang="en-US" sz="887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83297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12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365"/>
            </a:lvl1pPr>
            <a:lvl2pPr marL="450525" indent="0" algn="ctr">
              <a:buNone/>
              <a:defRPr sz="1971"/>
            </a:lvl2pPr>
            <a:lvl3pPr marL="901050" indent="0" algn="ctr">
              <a:buNone/>
              <a:defRPr sz="1774"/>
            </a:lvl3pPr>
            <a:lvl4pPr marL="1351575" indent="0" algn="ctr">
              <a:buNone/>
              <a:defRPr sz="1577"/>
            </a:lvl4pPr>
            <a:lvl5pPr marL="1802100" indent="0" algn="ctr">
              <a:buNone/>
              <a:defRPr sz="1577"/>
            </a:lvl5pPr>
            <a:lvl6pPr marL="2252624" indent="0" algn="ctr">
              <a:buNone/>
              <a:defRPr sz="1577"/>
            </a:lvl6pPr>
            <a:lvl7pPr marL="2703149" indent="0" algn="ctr">
              <a:buNone/>
              <a:defRPr sz="1577"/>
            </a:lvl7pPr>
            <a:lvl8pPr marL="3153674" indent="0" algn="ctr">
              <a:buNone/>
              <a:defRPr sz="1577"/>
            </a:lvl8pPr>
            <a:lvl9pPr marL="3604199" indent="0" algn="ctr">
              <a:buNone/>
              <a:defRPr sz="157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750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508" y="6356350"/>
            <a:ext cx="2743142" cy="365125"/>
          </a:xfrm>
          <a:prstGeom prst="rect">
            <a:avLst/>
          </a:prstGeom>
        </p:spPr>
        <p:txBody>
          <a:bodyPr/>
          <a:lstStyle/>
          <a:p>
            <a:pPr defTabSz="450525"/>
            <a:endParaRPr lang="en-US" sz="887" kern="0">
              <a:solidFill>
                <a:sysClr val="windowText" lastClr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449" y="6356350"/>
            <a:ext cx="4115103" cy="365125"/>
          </a:xfrm>
          <a:prstGeom prst="rect">
            <a:avLst/>
          </a:prstGeom>
        </p:spPr>
        <p:txBody>
          <a:bodyPr/>
          <a:lstStyle/>
          <a:p>
            <a:pPr defTabSz="450525"/>
            <a:endParaRPr lang="en-US" sz="887" kern="0">
              <a:solidFill>
                <a:sysClr val="windowText" lastClr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494899" y="120071"/>
            <a:ext cx="540493" cy="365125"/>
          </a:xfrm>
          <a:prstGeom prst="rect">
            <a:avLst/>
          </a:prstGeom>
        </p:spPr>
        <p:txBody>
          <a:bodyPr/>
          <a:lstStyle/>
          <a:p>
            <a:pPr defTabSz="450525"/>
            <a:fld id="{A0DE66A5-BFD0-46BA-B2D8-0A1E8BEDDF02}" type="slidenum">
              <a:rPr lang="en-US" sz="887" kern="0" smtClean="0">
                <a:solidFill>
                  <a:sysClr val="windowText" lastClr="000000"/>
                </a:solidFill>
              </a:rPr>
              <a:pPr defTabSz="450525"/>
              <a:t>‹#›</a:t>
            </a:fld>
            <a:endParaRPr lang="en-US" sz="887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93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19005" indent="-219005">
              <a:defRPr/>
            </a:lvl1pPr>
            <a:lvl2pPr marL="438010" indent="-212748">
              <a:defRPr/>
            </a:lvl2pPr>
            <a:lvl3pPr marL="621036" indent="-170511">
              <a:defRPr/>
            </a:lvl3pPr>
            <a:lvl4pPr marL="888535" indent="-212748">
              <a:defRPr/>
            </a:lvl4pPr>
            <a:lvl5pPr marL="1144302" indent="-243252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508" y="6356350"/>
            <a:ext cx="2743142" cy="365125"/>
          </a:xfrm>
          <a:prstGeom prst="rect">
            <a:avLst/>
          </a:prstGeom>
        </p:spPr>
        <p:txBody>
          <a:bodyPr/>
          <a:lstStyle/>
          <a:p>
            <a:pPr defTabSz="450525"/>
            <a:endParaRPr lang="en-US" sz="887" kern="0">
              <a:solidFill>
                <a:sysClr val="windowText" lastClr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449" y="6356350"/>
            <a:ext cx="4115103" cy="365125"/>
          </a:xfrm>
          <a:prstGeom prst="rect">
            <a:avLst/>
          </a:prstGeom>
        </p:spPr>
        <p:txBody>
          <a:bodyPr/>
          <a:lstStyle/>
          <a:p>
            <a:pPr defTabSz="450525"/>
            <a:endParaRPr lang="en-US" sz="887" kern="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4899" y="120071"/>
            <a:ext cx="540493" cy="365125"/>
          </a:xfrm>
          <a:prstGeom prst="rect">
            <a:avLst/>
          </a:prstGeom>
        </p:spPr>
        <p:txBody>
          <a:bodyPr/>
          <a:lstStyle/>
          <a:p>
            <a:pPr defTabSz="450525"/>
            <a:fld id="{A0DE66A5-BFD0-46BA-B2D8-0A1E8BEDDF02}" type="slidenum">
              <a:rPr lang="en-US" sz="887" kern="0" smtClean="0">
                <a:solidFill>
                  <a:sysClr val="windowText" lastClr="000000"/>
                </a:solidFill>
              </a:rPr>
              <a:pPr defTabSz="450525"/>
              <a:t>‹#›</a:t>
            </a:fld>
            <a:endParaRPr lang="en-US" sz="887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394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AA15-C5A5-406B-9A5D-1101E899FB0E}" type="datetimeFigureOut">
              <a:rPr lang="en-US" smtClean="0"/>
              <a:t>5/21/25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6DDF-ED69-4555-BB42-925E10720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72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1774031" y="1437680"/>
            <a:ext cx="8643938" cy="1444325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pPr lvl="0">
              <a:defRPr sz="1800"/>
            </a:pPr>
            <a:r>
              <a:rPr lang="en-US" sz="4400"/>
              <a:t>Click to edit Master title style</a:t>
            </a:r>
            <a:endParaRPr sz="4400"/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1774031" y="3705820"/>
            <a:ext cx="8643938" cy="224988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1pPr>
            <a:lvl2pPr marL="0" indent="114300" algn="ctr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2pPr>
            <a:lvl3pPr marL="0" indent="228600" algn="ctr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3pPr>
            <a:lvl4pPr marL="0" indent="342900" algn="ctr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4pPr>
            <a:lvl5pPr marL="0" indent="457200" algn="ctr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5pPr>
          </a:lstStyle>
          <a:p>
            <a:pPr lvl="0">
              <a:defRPr sz="1800"/>
            </a:pPr>
            <a:r>
              <a:rPr lang="en-US" sz="2500"/>
              <a:t>Click to edit Master text styles</a:t>
            </a:r>
          </a:p>
          <a:p>
            <a:pPr lvl="1">
              <a:defRPr sz="1800"/>
            </a:pPr>
            <a:r>
              <a:rPr lang="en-US" sz="2500"/>
              <a:t>Second level</a:t>
            </a:r>
          </a:p>
          <a:p>
            <a:pPr lvl="2">
              <a:defRPr sz="1800"/>
            </a:pPr>
            <a:r>
              <a:rPr lang="en-US" sz="2500"/>
              <a:t>Third level</a:t>
            </a:r>
          </a:p>
          <a:p>
            <a:pPr lvl="3">
              <a:defRPr sz="1800"/>
            </a:pPr>
            <a:r>
              <a:rPr lang="en-US" sz="2500"/>
              <a:t>Fourth level</a:t>
            </a:r>
          </a:p>
          <a:p>
            <a:pPr lvl="4">
              <a:defRPr sz="1800"/>
            </a:pPr>
            <a:r>
              <a:rPr lang="en-US" sz="2500"/>
              <a:t>Fifth level</a:t>
            </a:r>
            <a:endParaRPr sz="2500"/>
          </a:p>
        </p:txBody>
      </p:sp>
    </p:spTree>
    <p:extLst>
      <p:ext uri="{BB962C8B-B14F-4D97-AF65-F5344CB8AC3E}">
        <p14:creationId xmlns:p14="http://schemas.microsoft.com/office/powerpoint/2010/main" val="308194160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900"/>
              <a:t>Click to edit Master title style</a:t>
            </a:r>
            <a:endParaRPr sz="3900"/>
          </a:p>
        </p:txBody>
      </p:sp>
      <p:sp>
        <p:nvSpPr>
          <p:cNvPr id="13" name="Shape 1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622576" indent="-362226">
              <a:buChar char="-"/>
              <a:defRPr sz="2500"/>
            </a:lvl2pPr>
            <a:lvl3pPr marL="803689" indent="-282989">
              <a:buChar char="-"/>
              <a:defRPr sz="2500"/>
            </a:lvl3pPr>
            <a:lvl4pPr marL="1064039" indent="-282989">
              <a:buChar char="-"/>
              <a:defRPr sz="2500"/>
            </a:lvl4pPr>
            <a:lvl5pPr marL="1324389" indent="-282989">
              <a:buChar char="-"/>
              <a:defRPr sz="2500"/>
            </a:lvl5pPr>
          </a:lstStyle>
          <a:p>
            <a:pPr lvl="0">
              <a:defRPr sz="1800"/>
            </a:pPr>
            <a:r>
              <a:rPr lang="en-US" sz="3200"/>
              <a:t>Click to edit Master text styles</a:t>
            </a:r>
          </a:p>
          <a:p>
            <a:pPr lvl="1">
              <a:defRPr sz="1800"/>
            </a:pPr>
            <a:r>
              <a:rPr lang="en-US" sz="3200"/>
              <a:t>Second level</a:t>
            </a:r>
          </a:p>
          <a:p>
            <a:pPr lvl="2">
              <a:defRPr sz="1800"/>
            </a:pPr>
            <a:r>
              <a:rPr lang="en-US" sz="3200"/>
              <a:t>Third level</a:t>
            </a:r>
          </a:p>
          <a:p>
            <a:pPr lvl="3">
              <a:defRPr sz="1800"/>
            </a:pPr>
            <a:r>
              <a:rPr lang="en-US" sz="3200"/>
              <a:t>Fourth level</a:t>
            </a:r>
          </a:p>
          <a:p>
            <a:pPr lvl="4">
              <a:defRPr sz="1800"/>
            </a:pPr>
            <a:r>
              <a:rPr lang="en-US" sz="3200"/>
              <a:t>Fifth level</a:t>
            </a:r>
            <a:endParaRPr sz="250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683157-AE3E-2CDB-B2AC-C2A16BECDA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7AA20076-C350-F047-9E51-6A75B8EF08C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9923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12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365"/>
            </a:lvl1pPr>
            <a:lvl2pPr marL="450525" indent="0" algn="ctr">
              <a:buNone/>
              <a:defRPr sz="1971"/>
            </a:lvl2pPr>
            <a:lvl3pPr marL="901050" indent="0" algn="ctr">
              <a:buNone/>
              <a:defRPr sz="1774"/>
            </a:lvl3pPr>
            <a:lvl4pPr marL="1351575" indent="0" algn="ctr">
              <a:buNone/>
              <a:defRPr sz="1577"/>
            </a:lvl4pPr>
            <a:lvl5pPr marL="1802100" indent="0" algn="ctr">
              <a:buNone/>
              <a:defRPr sz="1577"/>
            </a:lvl5pPr>
            <a:lvl6pPr marL="2252624" indent="0" algn="ctr">
              <a:buNone/>
              <a:defRPr sz="1577"/>
            </a:lvl6pPr>
            <a:lvl7pPr marL="2703149" indent="0" algn="ctr">
              <a:buNone/>
              <a:defRPr sz="1577"/>
            </a:lvl7pPr>
            <a:lvl8pPr marL="3153674" indent="0" algn="ctr">
              <a:buNone/>
              <a:defRPr sz="1577"/>
            </a:lvl8pPr>
            <a:lvl9pPr marL="3604199" indent="0" algn="ctr">
              <a:buNone/>
              <a:defRPr sz="157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68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VRAC Logo Big Grayscale.png"/>
          <p:cNvPicPr/>
          <p:nvPr/>
        </p:nvPicPr>
        <p:blipFill>
          <a:blip r:embed="rId9"/>
          <a:stretch>
            <a:fillRect/>
          </a:stretch>
        </p:blipFill>
        <p:spPr>
          <a:xfrm>
            <a:off x="1619843" y="-640270"/>
            <a:ext cx="11800428" cy="1180042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70303" y="-214896"/>
            <a:ext cx="12051399" cy="1204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843" dirty="0"/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199494" y="1122387"/>
            <a:ext cx="11732238" cy="4962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2pPr marL="1245152" indent="-724452">
              <a:buChar char="-"/>
              <a:defRPr sz="5000"/>
            </a:lvl2pPr>
            <a:lvl3pPr marL="1607378" indent="-565978">
              <a:buChar char="-"/>
              <a:defRPr sz="5000"/>
            </a:lvl3pPr>
            <a:lvl4pPr marL="2128078" indent="-565978">
              <a:buChar char="-"/>
              <a:defRPr sz="5000"/>
            </a:lvl4pPr>
            <a:lvl5pPr marL="2648778" indent="-565978">
              <a:buChar char="-"/>
              <a:defRPr sz="5000"/>
            </a:lvl5pPr>
          </a:lstStyle>
          <a:p>
            <a:pPr lvl="0">
              <a:defRPr sz="1800"/>
            </a:pPr>
            <a:r>
              <a:rPr sz="3153" dirty="0"/>
              <a:t>Body Level One</a:t>
            </a:r>
          </a:p>
          <a:p>
            <a:pPr lvl="1">
              <a:defRPr sz="1800"/>
            </a:pPr>
            <a:r>
              <a:rPr sz="2464" dirty="0"/>
              <a:t>Body Level Two</a:t>
            </a:r>
          </a:p>
          <a:p>
            <a:pPr lvl="2">
              <a:defRPr sz="1800"/>
            </a:pPr>
            <a:r>
              <a:rPr sz="2464" dirty="0"/>
              <a:t>Body Level Three</a:t>
            </a:r>
          </a:p>
          <a:p>
            <a:pPr lvl="3">
              <a:defRPr sz="1800"/>
            </a:pPr>
            <a:r>
              <a:rPr sz="2464" dirty="0"/>
              <a:t>Body Level Four</a:t>
            </a:r>
          </a:p>
          <a:p>
            <a:pPr lvl="4">
              <a:defRPr sz="1800"/>
            </a:pPr>
            <a:r>
              <a:rPr sz="2464" dirty="0"/>
              <a:t>Body Level Five</a:t>
            </a:r>
          </a:p>
        </p:txBody>
      </p:sp>
      <p:pic>
        <p:nvPicPr>
          <p:cNvPr id="5" name="VRAC_Logo gill sans.png"/>
          <p:cNvPicPr/>
          <p:nvPr/>
        </p:nvPicPr>
        <p:blipFill>
          <a:blip r:embed="rId10"/>
          <a:stretch>
            <a:fillRect/>
          </a:stretch>
        </p:blipFill>
        <p:spPr>
          <a:xfrm>
            <a:off x="6246" y="6288235"/>
            <a:ext cx="3955675" cy="527424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1397802" y="6288235"/>
            <a:ext cx="7239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5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hf hdr="0" ftr="0" dt="0"/>
  <p:txStyles>
    <p:titleStyle>
      <a:lvl1pPr algn="ctr" defTabSz="287835">
        <a:lnSpc>
          <a:spcPct val="120000"/>
        </a:lnSpc>
        <a:spcBef>
          <a:spcPts val="2266"/>
        </a:spcBef>
        <a:defRPr sz="3843">
          <a:latin typeface="Gill Sans SemiBold"/>
          <a:ea typeface="Gill Sans SemiBold"/>
          <a:cs typeface="Gill Sans SemiBold"/>
          <a:sym typeface="Gill Sans SemiBold"/>
        </a:defRPr>
      </a:lvl1pPr>
      <a:lvl2pPr indent="112631" algn="ctr" defTabSz="287835">
        <a:lnSpc>
          <a:spcPct val="120000"/>
        </a:lnSpc>
        <a:spcBef>
          <a:spcPts val="2266"/>
        </a:spcBef>
        <a:defRPr sz="3843">
          <a:latin typeface="Gill Sans SemiBold"/>
          <a:ea typeface="Gill Sans SemiBold"/>
          <a:cs typeface="Gill Sans SemiBold"/>
          <a:sym typeface="Gill Sans SemiBold"/>
        </a:defRPr>
      </a:lvl2pPr>
      <a:lvl3pPr indent="225262" algn="ctr" defTabSz="287835">
        <a:lnSpc>
          <a:spcPct val="120000"/>
        </a:lnSpc>
        <a:spcBef>
          <a:spcPts val="2266"/>
        </a:spcBef>
        <a:defRPr sz="3843">
          <a:latin typeface="Gill Sans SemiBold"/>
          <a:ea typeface="Gill Sans SemiBold"/>
          <a:cs typeface="Gill Sans SemiBold"/>
          <a:sym typeface="Gill Sans SemiBold"/>
        </a:defRPr>
      </a:lvl3pPr>
      <a:lvl4pPr indent="337894" algn="ctr" defTabSz="287835">
        <a:lnSpc>
          <a:spcPct val="120000"/>
        </a:lnSpc>
        <a:spcBef>
          <a:spcPts val="2266"/>
        </a:spcBef>
        <a:defRPr sz="3843">
          <a:latin typeface="Gill Sans SemiBold"/>
          <a:ea typeface="Gill Sans SemiBold"/>
          <a:cs typeface="Gill Sans SemiBold"/>
          <a:sym typeface="Gill Sans SemiBold"/>
        </a:defRPr>
      </a:lvl4pPr>
      <a:lvl5pPr indent="450525" algn="ctr" defTabSz="287835">
        <a:lnSpc>
          <a:spcPct val="120000"/>
        </a:lnSpc>
        <a:spcBef>
          <a:spcPts val="2266"/>
        </a:spcBef>
        <a:defRPr sz="3843">
          <a:latin typeface="Gill Sans SemiBold"/>
          <a:ea typeface="Gill Sans SemiBold"/>
          <a:cs typeface="Gill Sans SemiBold"/>
          <a:sym typeface="Gill Sans SemiBold"/>
        </a:defRPr>
      </a:lvl5pPr>
      <a:lvl6pPr indent="563156" algn="ctr" defTabSz="287835">
        <a:lnSpc>
          <a:spcPct val="120000"/>
        </a:lnSpc>
        <a:spcBef>
          <a:spcPts val="2266"/>
        </a:spcBef>
        <a:defRPr sz="3843">
          <a:latin typeface="Gill Sans SemiBold"/>
          <a:ea typeface="Gill Sans SemiBold"/>
          <a:cs typeface="Gill Sans SemiBold"/>
          <a:sym typeface="Gill Sans SemiBold"/>
        </a:defRPr>
      </a:lvl6pPr>
      <a:lvl7pPr indent="675787" algn="ctr" defTabSz="287835">
        <a:lnSpc>
          <a:spcPct val="120000"/>
        </a:lnSpc>
        <a:spcBef>
          <a:spcPts val="2266"/>
        </a:spcBef>
        <a:defRPr sz="3843">
          <a:latin typeface="Gill Sans SemiBold"/>
          <a:ea typeface="Gill Sans SemiBold"/>
          <a:cs typeface="Gill Sans SemiBold"/>
          <a:sym typeface="Gill Sans SemiBold"/>
        </a:defRPr>
      </a:lvl7pPr>
      <a:lvl8pPr indent="788419" algn="ctr" defTabSz="287835">
        <a:lnSpc>
          <a:spcPct val="120000"/>
        </a:lnSpc>
        <a:spcBef>
          <a:spcPts val="2266"/>
        </a:spcBef>
        <a:defRPr sz="3843">
          <a:latin typeface="Gill Sans SemiBold"/>
          <a:ea typeface="Gill Sans SemiBold"/>
          <a:cs typeface="Gill Sans SemiBold"/>
          <a:sym typeface="Gill Sans SemiBold"/>
        </a:defRPr>
      </a:lvl8pPr>
      <a:lvl9pPr indent="901050" algn="ctr" defTabSz="287835">
        <a:lnSpc>
          <a:spcPct val="120000"/>
        </a:lnSpc>
        <a:spcBef>
          <a:spcPts val="2266"/>
        </a:spcBef>
        <a:defRPr sz="3843">
          <a:latin typeface="Gill Sans SemiBold"/>
          <a:ea typeface="Gill Sans SemiBold"/>
          <a:cs typeface="Gill Sans SemiBold"/>
          <a:sym typeface="Gill Sans SemiBold"/>
        </a:defRPr>
      </a:lvl9pPr>
    </p:titleStyle>
    <p:bodyStyle>
      <a:lvl1pPr marL="356938" indent="-356938" defTabSz="287835">
        <a:lnSpc>
          <a:spcPct val="120000"/>
        </a:lnSpc>
        <a:spcBef>
          <a:spcPts val="2266"/>
        </a:spcBef>
        <a:buSzPct val="82000"/>
        <a:buChar char="๏"/>
        <a:defRPr sz="3153">
          <a:latin typeface="+mn-lt"/>
          <a:ea typeface="+mn-ea"/>
          <a:cs typeface="+mn-cs"/>
          <a:sym typeface="Gill Sans Light"/>
        </a:defRPr>
      </a:lvl1pPr>
      <a:lvl2pPr marL="613486" indent="-356938" defTabSz="287835">
        <a:lnSpc>
          <a:spcPct val="120000"/>
        </a:lnSpc>
        <a:spcBef>
          <a:spcPts val="2266"/>
        </a:spcBef>
        <a:buSzPct val="82000"/>
        <a:buChar char="๏"/>
        <a:defRPr sz="3153">
          <a:latin typeface="+mn-lt"/>
          <a:ea typeface="+mn-ea"/>
          <a:cs typeface="+mn-cs"/>
          <a:sym typeface="Gill Sans Light"/>
        </a:defRPr>
      </a:lvl2pPr>
      <a:lvl3pPr marL="870035" indent="-356938" defTabSz="287835">
        <a:lnSpc>
          <a:spcPct val="120000"/>
        </a:lnSpc>
        <a:spcBef>
          <a:spcPts val="2266"/>
        </a:spcBef>
        <a:buSzPct val="82000"/>
        <a:buChar char="๏"/>
        <a:defRPr sz="3153">
          <a:latin typeface="+mn-lt"/>
          <a:ea typeface="+mn-ea"/>
          <a:cs typeface="+mn-cs"/>
          <a:sym typeface="Gill Sans Light"/>
        </a:defRPr>
      </a:lvl3pPr>
      <a:lvl4pPr marL="1126584" indent="-356938" defTabSz="287835">
        <a:lnSpc>
          <a:spcPct val="120000"/>
        </a:lnSpc>
        <a:spcBef>
          <a:spcPts val="2266"/>
        </a:spcBef>
        <a:buSzPct val="82000"/>
        <a:buChar char="๏"/>
        <a:defRPr sz="3153">
          <a:latin typeface="+mn-lt"/>
          <a:ea typeface="+mn-ea"/>
          <a:cs typeface="+mn-cs"/>
          <a:sym typeface="Gill Sans Light"/>
        </a:defRPr>
      </a:lvl4pPr>
      <a:lvl5pPr marL="1383133" indent="-356938" defTabSz="287835">
        <a:lnSpc>
          <a:spcPct val="120000"/>
        </a:lnSpc>
        <a:spcBef>
          <a:spcPts val="2266"/>
        </a:spcBef>
        <a:buSzPct val="82000"/>
        <a:buChar char="๏"/>
        <a:defRPr sz="3153">
          <a:latin typeface="+mn-lt"/>
          <a:ea typeface="+mn-ea"/>
          <a:cs typeface="+mn-cs"/>
          <a:sym typeface="Gill Sans Light"/>
        </a:defRPr>
      </a:lvl5pPr>
      <a:lvl6pPr marL="1639682" indent="-356938" defTabSz="287835">
        <a:lnSpc>
          <a:spcPct val="120000"/>
        </a:lnSpc>
        <a:spcBef>
          <a:spcPts val="2266"/>
        </a:spcBef>
        <a:buSzPct val="82000"/>
        <a:buChar char="•"/>
        <a:defRPr sz="3153">
          <a:latin typeface="+mn-lt"/>
          <a:ea typeface="+mn-ea"/>
          <a:cs typeface="+mn-cs"/>
          <a:sym typeface="Gill Sans Light"/>
        </a:defRPr>
      </a:lvl6pPr>
      <a:lvl7pPr marL="1896231" indent="-356938" defTabSz="287835">
        <a:lnSpc>
          <a:spcPct val="120000"/>
        </a:lnSpc>
        <a:spcBef>
          <a:spcPts val="2266"/>
        </a:spcBef>
        <a:buSzPct val="82000"/>
        <a:buChar char="•"/>
        <a:defRPr sz="3153">
          <a:latin typeface="+mn-lt"/>
          <a:ea typeface="+mn-ea"/>
          <a:cs typeface="+mn-cs"/>
          <a:sym typeface="Gill Sans Light"/>
        </a:defRPr>
      </a:lvl7pPr>
      <a:lvl8pPr marL="2152780" indent="-356938" defTabSz="287835">
        <a:lnSpc>
          <a:spcPct val="120000"/>
        </a:lnSpc>
        <a:spcBef>
          <a:spcPts val="2266"/>
        </a:spcBef>
        <a:buSzPct val="82000"/>
        <a:buChar char="•"/>
        <a:defRPr sz="3153">
          <a:latin typeface="+mn-lt"/>
          <a:ea typeface="+mn-ea"/>
          <a:cs typeface="+mn-cs"/>
          <a:sym typeface="Gill Sans Light"/>
        </a:defRPr>
      </a:lvl8pPr>
      <a:lvl9pPr marL="2409329" indent="-356938" defTabSz="287835">
        <a:lnSpc>
          <a:spcPct val="120000"/>
        </a:lnSpc>
        <a:spcBef>
          <a:spcPts val="2266"/>
        </a:spcBef>
        <a:buSzPct val="82000"/>
        <a:buChar char="•"/>
        <a:defRPr sz="3153">
          <a:latin typeface="+mn-lt"/>
          <a:ea typeface="+mn-ea"/>
          <a:cs typeface="+mn-cs"/>
          <a:sym typeface="Gill Sans Light"/>
        </a:defRPr>
      </a:lvl9pPr>
    </p:bodyStyle>
    <p:otherStyle>
      <a:lvl1pPr algn="ctr" defTabSz="287835">
        <a:defRPr sz="1182">
          <a:solidFill>
            <a:schemeClr val="tx1"/>
          </a:solidFill>
          <a:latin typeface="+mn-lt"/>
          <a:ea typeface="+mn-ea"/>
          <a:cs typeface="+mn-cs"/>
          <a:sym typeface="Gill Sans Light"/>
        </a:defRPr>
      </a:lvl1pPr>
      <a:lvl2pPr indent="112631" algn="ctr" defTabSz="287835">
        <a:defRPr sz="1182">
          <a:solidFill>
            <a:schemeClr val="tx1"/>
          </a:solidFill>
          <a:latin typeface="+mn-lt"/>
          <a:ea typeface="+mn-ea"/>
          <a:cs typeface="+mn-cs"/>
          <a:sym typeface="Gill Sans Light"/>
        </a:defRPr>
      </a:lvl2pPr>
      <a:lvl3pPr indent="225262" algn="ctr" defTabSz="287835">
        <a:defRPr sz="1182">
          <a:solidFill>
            <a:schemeClr val="tx1"/>
          </a:solidFill>
          <a:latin typeface="+mn-lt"/>
          <a:ea typeface="+mn-ea"/>
          <a:cs typeface="+mn-cs"/>
          <a:sym typeface="Gill Sans Light"/>
        </a:defRPr>
      </a:lvl3pPr>
      <a:lvl4pPr indent="337894" algn="ctr" defTabSz="287835">
        <a:defRPr sz="1182">
          <a:solidFill>
            <a:schemeClr val="tx1"/>
          </a:solidFill>
          <a:latin typeface="+mn-lt"/>
          <a:ea typeface="+mn-ea"/>
          <a:cs typeface="+mn-cs"/>
          <a:sym typeface="Gill Sans Light"/>
        </a:defRPr>
      </a:lvl4pPr>
      <a:lvl5pPr indent="450525" algn="ctr" defTabSz="287835">
        <a:defRPr sz="1182">
          <a:solidFill>
            <a:schemeClr val="tx1"/>
          </a:solidFill>
          <a:latin typeface="+mn-lt"/>
          <a:ea typeface="+mn-ea"/>
          <a:cs typeface="+mn-cs"/>
          <a:sym typeface="Gill Sans Light"/>
        </a:defRPr>
      </a:lvl5pPr>
      <a:lvl6pPr indent="563156" algn="ctr" defTabSz="287835">
        <a:defRPr sz="1182">
          <a:solidFill>
            <a:schemeClr val="tx1"/>
          </a:solidFill>
          <a:latin typeface="+mn-lt"/>
          <a:ea typeface="+mn-ea"/>
          <a:cs typeface="+mn-cs"/>
          <a:sym typeface="Gill Sans Light"/>
        </a:defRPr>
      </a:lvl6pPr>
      <a:lvl7pPr indent="675787" algn="ctr" defTabSz="287835">
        <a:defRPr sz="1182">
          <a:solidFill>
            <a:schemeClr val="tx1"/>
          </a:solidFill>
          <a:latin typeface="+mn-lt"/>
          <a:ea typeface="+mn-ea"/>
          <a:cs typeface="+mn-cs"/>
          <a:sym typeface="Gill Sans Light"/>
        </a:defRPr>
      </a:lvl7pPr>
      <a:lvl8pPr indent="788419" algn="ctr" defTabSz="287835">
        <a:defRPr sz="1182">
          <a:solidFill>
            <a:schemeClr val="tx1"/>
          </a:solidFill>
          <a:latin typeface="+mn-lt"/>
          <a:ea typeface="+mn-ea"/>
          <a:cs typeface="+mn-cs"/>
          <a:sym typeface="Gill Sans Light"/>
        </a:defRPr>
      </a:lvl8pPr>
      <a:lvl9pPr indent="901050" algn="ctr" defTabSz="287835">
        <a:defRPr sz="1182">
          <a:solidFill>
            <a:schemeClr val="tx1"/>
          </a:solidFill>
          <a:latin typeface="+mn-lt"/>
          <a:ea typeface="+mn-ea"/>
          <a:cs typeface="+mn-cs"/>
          <a:sym typeface="Gill Sans Light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alphaModFix amt="20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70301" y="-214896"/>
            <a:ext cx="12051399" cy="171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900"/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598203" y="1461912"/>
            <a:ext cx="10995596" cy="48238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2pPr marL="1245152" indent="-724452">
              <a:buChar char="-"/>
              <a:defRPr sz="5000"/>
            </a:lvl2pPr>
            <a:lvl3pPr marL="1607378" indent="-565978">
              <a:buChar char="-"/>
              <a:defRPr sz="5000"/>
            </a:lvl3pPr>
            <a:lvl4pPr marL="2128078" indent="-565978">
              <a:buChar char="-"/>
              <a:defRPr sz="5000"/>
            </a:lvl4pPr>
            <a:lvl5pPr marL="2648778" indent="-565978">
              <a:buChar char="-"/>
              <a:defRPr sz="5000"/>
            </a:lvl5pPr>
          </a:lstStyle>
          <a:p>
            <a:pPr lvl="0">
              <a:defRPr sz="1800"/>
            </a:pPr>
            <a:r>
              <a:rPr sz="3200" dirty="0"/>
              <a:t>Body Level One</a:t>
            </a:r>
          </a:p>
          <a:p>
            <a:pPr lvl="1">
              <a:defRPr sz="1800"/>
            </a:pPr>
            <a:r>
              <a:rPr sz="2500" dirty="0"/>
              <a:t>Body Level Two</a:t>
            </a:r>
          </a:p>
          <a:p>
            <a:pPr lvl="2">
              <a:defRPr sz="1800"/>
            </a:pPr>
            <a:r>
              <a:rPr sz="2500" dirty="0"/>
              <a:t>Body Level Three</a:t>
            </a:r>
          </a:p>
          <a:p>
            <a:pPr lvl="3">
              <a:defRPr sz="1800"/>
            </a:pPr>
            <a:r>
              <a:rPr sz="2500" dirty="0"/>
              <a:t>Body Level Four</a:t>
            </a:r>
          </a:p>
          <a:p>
            <a:pPr lvl="4">
              <a:defRPr sz="1800"/>
            </a:pPr>
            <a:r>
              <a:rPr sz="2500" dirty="0"/>
              <a:t>Body Level Five</a:t>
            </a:r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7E14EE59-F738-CD09-85CC-A43F51134F8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4969"/>
            <a:ext cx="3465871" cy="740373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4E5DC7-B105-8449-BA5D-5CD912BD61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aseline="0">
                <a:solidFill>
                  <a:srgbClr val="000000"/>
                </a:solidFill>
              </a:defRPr>
            </a:lvl1pPr>
          </a:lstStyle>
          <a:p>
            <a:fld id="{D8F6699A-7D2A-A446-B60A-523EF45D6DD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F2996B-C6F1-8758-2458-4B8880DE871C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1397802" y="6288235"/>
            <a:ext cx="7239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03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</p:sldLayoutIdLst>
  <p:transition spd="med"/>
  <p:hf hdr="0" ftr="0" dt="0"/>
  <p:txStyles>
    <p:titleStyle>
      <a:lvl1pPr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1pPr>
      <a:lvl2pPr indent="1143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2pPr>
      <a:lvl3pPr indent="2286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3pPr>
      <a:lvl4pPr indent="3429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4pPr>
      <a:lvl5pPr indent="4572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5pPr>
      <a:lvl6pPr indent="5715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6pPr>
      <a:lvl7pPr indent="6858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7pPr>
      <a:lvl8pPr indent="8001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8pPr>
      <a:lvl9pPr indent="9144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9pPr>
    </p:titleStyle>
    <p:bodyStyle>
      <a:lvl1pPr marL="362226" indent="-362226" defTabSz="292100" eaLnBrk="1" hangingPunct="1">
        <a:lnSpc>
          <a:spcPct val="120000"/>
        </a:lnSpc>
        <a:spcBef>
          <a:spcPts val="2300"/>
        </a:spcBef>
        <a:buSzPct val="82000"/>
        <a:buChar char="๏"/>
        <a:defRPr sz="3200">
          <a:latin typeface="+mn-lt"/>
          <a:ea typeface="+mn-ea"/>
          <a:cs typeface="+mn-cs"/>
          <a:sym typeface="Gill Sans Light"/>
        </a:defRPr>
      </a:lvl1pPr>
      <a:lvl2pPr marL="622576" indent="-362226" defTabSz="292100" eaLnBrk="1" hangingPunct="1">
        <a:lnSpc>
          <a:spcPct val="120000"/>
        </a:lnSpc>
        <a:spcBef>
          <a:spcPts val="2300"/>
        </a:spcBef>
        <a:buSzPct val="82000"/>
        <a:buChar char="๏"/>
        <a:defRPr sz="3200">
          <a:latin typeface="+mn-lt"/>
          <a:ea typeface="+mn-ea"/>
          <a:cs typeface="+mn-cs"/>
          <a:sym typeface="Gill Sans Light"/>
        </a:defRPr>
      </a:lvl2pPr>
      <a:lvl3pPr marL="882926" indent="-362226" defTabSz="292100" eaLnBrk="1" hangingPunct="1">
        <a:lnSpc>
          <a:spcPct val="120000"/>
        </a:lnSpc>
        <a:spcBef>
          <a:spcPts val="2300"/>
        </a:spcBef>
        <a:buSzPct val="82000"/>
        <a:buChar char="๏"/>
        <a:defRPr sz="3200">
          <a:latin typeface="+mn-lt"/>
          <a:ea typeface="+mn-ea"/>
          <a:cs typeface="+mn-cs"/>
          <a:sym typeface="Gill Sans Light"/>
        </a:defRPr>
      </a:lvl3pPr>
      <a:lvl4pPr marL="1143276" indent="-362226" defTabSz="292100" eaLnBrk="1" hangingPunct="1">
        <a:lnSpc>
          <a:spcPct val="120000"/>
        </a:lnSpc>
        <a:spcBef>
          <a:spcPts val="2300"/>
        </a:spcBef>
        <a:buSzPct val="82000"/>
        <a:buChar char="๏"/>
        <a:defRPr sz="3200">
          <a:latin typeface="+mn-lt"/>
          <a:ea typeface="+mn-ea"/>
          <a:cs typeface="+mn-cs"/>
          <a:sym typeface="Gill Sans Light"/>
        </a:defRPr>
      </a:lvl4pPr>
      <a:lvl5pPr marL="1403626" indent="-362226" defTabSz="292100" eaLnBrk="1" hangingPunct="1">
        <a:lnSpc>
          <a:spcPct val="120000"/>
        </a:lnSpc>
        <a:spcBef>
          <a:spcPts val="2300"/>
        </a:spcBef>
        <a:buSzPct val="82000"/>
        <a:buChar char="๏"/>
        <a:defRPr sz="3200">
          <a:latin typeface="+mn-lt"/>
          <a:ea typeface="+mn-ea"/>
          <a:cs typeface="+mn-cs"/>
          <a:sym typeface="Gill Sans Light"/>
        </a:defRPr>
      </a:lvl5pPr>
      <a:lvl6pPr marL="1663976" indent="-362226" defTabSz="292100" eaLnBrk="1" hangingPunct="1">
        <a:lnSpc>
          <a:spcPct val="120000"/>
        </a:lnSpc>
        <a:spcBef>
          <a:spcPts val="2300"/>
        </a:spcBef>
        <a:buSzPct val="82000"/>
        <a:buChar char="•"/>
        <a:defRPr sz="3200">
          <a:latin typeface="+mn-lt"/>
          <a:ea typeface="+mn-ea"/>
          <a:cs typeface="+mn-cs"/>
          <a:sym typeface="Gill Sans Light"/>
        </a:defRPr>
      </a:lvl6pPr>
      <a:lvl7pPr marL="1924326" indent="-362226" defTabSz="292100" eaLnBrk="1" hangingPunct="1">
        <a:lnSpc>
          <a:spcPct val="120000"/>
        </a:lnSpc>
        <a:spcBef>
          <a:spcPts val="2300"/>
        </a:spcBef>
        <a:buSzPct val="82000"/>
        <a:buChar char="•"/>
        <a:defRPr sz="3200">
          <a:latin typeface="+mn-lt"/>
          <a:ea typeface="+mn-ea"/>
          <a:cs typeface="+mn-cs"/>
          <a:sym typeface="Gill Sans Light"/>
        </a:defRPr>
      </a:lvl7pPr>
      <a:lvl8pPr marL="2184676" indent="-362226" defTabSz="292100" eaLnBrk="1" hangingPunct="1">
        <a:lnSpc>
          <a:spcPct val="120000"/>
        </a:lnSpc>
        <a:spcBef>
          <a:spcPts val="2300"/>
        </a:spcBef>
        <a:buSzPct val="82000"/>
        <a:buChar char="•"/>
        <a:defRPr sz="3200">
          <a:latin typeface="+mn-lt"/>
          <a:ea typeface="+mn-ea"/>
          <a:cs typeface="+mn-cs"/>
          <a:sym typeface="Gill Sans Light"/>
        </a:defRPr>
      </a:lvl8pPr>
      <a:lvl9pPr marL="2445026" indent="-362226" defTabSz="292100" eaLnBrk="1" hangingPunct="1">
        <a:lnSpc>
          <a:spcPct val="120000"/>
        </a:lnSpc>
        <a:spcBef>
          <a:spcPts val="2300"/>
        </a:spcBef>
        <a:buSzPct val="82000"/>
        <a:buChar char="•"/>
        <a:defRPr sz="3200">
          <a:latin typeface="+mn-lt"/>
          <a:ea typeface="+mn-ea"/>
          <a:cs typeface="+mn-cs"/>
          <a:sym typeface="Gill Sans Light"/>
        </a:defRPr>
      </a:lvl9pPr>
    </p:bodyStyle>
    <p:otherStyle>
      <a:lvl1pPr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1pPr>
      <a:lvl2pPr indent="1143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2pPr>
      <a:lvl3pPr indent="2286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3pPr>
      <a:lvl4pPr indent="3429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4pPr>
      <a:lvl5pPr indent="4572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5pPr>
      <a:lvl6pPr indent="5715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6pPr>
      <a:lvl7pPr indent="6858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7pPr>
      <a:lvl8pPr indent="8001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8pPr>
      <a:lvl9pPr indent="9144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iastate/VRAC_REU_Programmi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C++ Programming Basics </a:t>
            </a:r>
            <a:r>
              <a:rPr lang="en-US" sz="6000" dirty="0"/>
              <a:t>Continued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lIns="0" tIns="0" rIns="0" bIns="0" anchor="t">
            <a:normAutofit fontScale="92500" lnSpcReduction="20000"/>
          </a:bodyPr>
          <a:lstStyle/>
          <a:p>
            <a:r>
              <a:rPr lang="en-US" dirty="0"/>
              <a:t>C++ Lecture 2</a:t>
            </a:r>
          </a:p>
          <a:p>
            <a:r>
              <a:rPr lang="en-US" sz="2350" dirty="0"/>
              <a:t>Adam Kohl</a:t>
            </a:r>
          </a:p>
          <a:p>
            <a:r>
              <a:rPr lang="en-US" sz="2350" dirty="0"/>
              <a:t>Dr. Alex Renner, Dr. Eliot Winer</a:t>
            </a:r>
          </a:p>
        </p:txBody>
      </p:sp>
    </p:spTree>
    <p:extLst>
      <p:ext uri="{BB962C8B-B14F-4D97-AF65-F5344CB8AC3E}">
        <p14:creationId xmlns:p14="http://schemas.microsoft.com/office/powerpoint/2010/main" val="2376343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01" y="-214896"/>
            <a:ext cx="12051399" cy="1423979"/>
          </a:xfrm>
        </p:spPr>
        <p:txBody>
          <a:bodyPr/>
          <a:lstStyle/>
          <a:p>
            <a:r>
              <a:rPr lang="en-US" dirty="0"/>
              <a:t>Operator Examples 💻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202" y="1209083"/>
            <a:ext cx="10995596" cy="4823860"/>
          </a:xfrm>
        </p:spPr>
        <p:txBody>
          <a:bodyPr>
            <a:normAutofit/>
          </a:bodyPr>
          <a:lstStyle/>
          <a:p>
            <a:r>
              <a:rPr lang="en-US" sz="3600" dirty="0"/>
              <a:t>Using operators during variable assignment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int a = (some expression using operators)</a:t>
            </a:r>
          </a:p>
          <a:p>
            <a:r>
              <a:rPr lang="en-US" sz="3600" dirty="0"/>
              <a:t>Conditional and Logical operator expressions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&lt;, &gt;, &lt;=, &gt;=, ==, &amp;&amp;, ||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650663" y="127000"/>
            <a:ext cx="541337" cy="365125"/>
          </a:xfrm>
          <a:prstGeom prst="rect">
            <a:avLst/>
          </a:prstGeom>
        </p:spPr>
        <p:txBody>
          <a:bodyPr/>
          <a:lstStyle/>
          <a:p>
            <a:pPr defTabSz="450525"/>
            <a:fld id="{A0DE66A5-BFD0-46BA-B2D8-0A1E8BEDDF02}" type="slidenum">
              <a:rPr lang="en-US" sz="887" kern="0" smtClean="0">
                <a:solidFill>
                  <a:sysClr val="windowText" lastClr="000000"/>
                </a:solidFill>
              </a:rPr>
              <a:pPr defTabSz="450525"/>
              <a:t>10</a:t>
            </a:fld>
            <a:endParaRPr lang="en-US" sz="887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47505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202" y="1137447"/>
            <a:ext cx="10995596" cy="4823860"/>
          </a:xfrm>
        </p:spPr>
        <p:txBody>
          <a:bodyPr/>
          <a:lstStyle/>
          <a:p>
            <a:r>
              <a:rPr lang="en-US" dirty="0"/>
              <a:t>Arrays allow us to store multiple variables of the same data-type in a list fashion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650663" y="127000"/>
            <a:ext cx="541337" cy="365125"/>
          </a:xfrm>
          <a:prstGeom prst="rect">
            <a:avLst/>
          </a:prstGeom>
        </p:spPr>
        <p:txBody>
          <a:bodyPr/>
          <a:lstStyle/>
          <a:p>
            <a:pPr defTabSz="450525"/>
            <a:fld id="{A0DE66A5-BFD0-46BA-B2D8-0A1E8BEDDF02}" type="slidenum">
              <a:rPr lang="en-US" sz="887" kern="0" smtClean="0">
                <a:solidFill>
                  <a:sysClr val="windowText" lastClr="000000"/>
                </a:solidFill>
              </a:rPr>
              <a:pPr defTabSz="450525"/>
              <a:t>11</a:t>
            </a:fld>
            <a:endParaRPr lang="en-US" sz="887" kern="0">
              <a:solidFill>
                <a:sysClr val="windowText" lastClr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766" t="30584" b="23304"/>
          <a:stretch/>
        </p:blipFill>
        <p:spPr>
          <a:xfrm>
            <a:off x="2578608" y="5009220"/>
            <a:ext cx="7052596" cy="7947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2906" y="2468490"/>
            <a:ext cx="9144000" cy="227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89861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01" y="-214896"/>
            <a:ext cx="12051399" cy="1423979"/>
          </a:xfrm>
        </p:spPr>
        <p:txBody>
          <a:bodyPr/>
          <a:lstStyle/>
          <a:p>
            <a:r>
              <a:rPr lang="en-US" dirty="0"/>
              <a:t>Array Examples 💻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202" y="1209083"/>
            <a:ext cx="10995596" cy="4823860"/>
          </a:xfrm>
        </p:spPr>
        <p:txBody>
          <a:bodyPr>
            <a:normAutofit/>
          </a:bodyPr>
          <a:lstStyle/>
          <a:p>
            <a:r>
              <a:rPr lang="en-US" dirty="0"/>
              <a:t>Declare an array</a:t>
            </a:r>
          </a:p>
          <a:p>
            <a:r>
              <a:rPr lang="en-US" dirty="0"/>
              <a:t>Instantiate each slot of the array individually</a:t>
            </a:r>
          </a:p>
          <a:p>
            <a:r>
              <a:rPr lang="en-US" dirty="0"/>
              <a:t>Declare and instantiate an array</a:t>
            </a:r>
          </a:p>
          <a:p>
            <a:r>
              <a:rPr lang="en-US" dirty="0"/>
              <a:t>Set a new value in the array</a:t>
            </a:r>
          </a:p>
          <a:p>
            <a:r>
              <a:rPr lang="en-US" dirty="0"/>
              <a:t>Access a value in the array and print it out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650663" y="127000"/>
            <a:ext cx="541337" cy="365125"/>
          </a:xfrm>
          <a:prstGeom prst="rect">
            <a:avLst/>
          </a:prstGeom>
        </p:spPr>
        <p:txBody>
          <a:bodyPr/>
          <a:lstStyle/>
          <a:p>
            <a:pPr defTabSz="450525"/>
            <a:fld id="{A0DE66A5-BFD0-46BA-B2D8-0A1E8BEDDF02}" type="slidenum">
              <a:rPr lang="en-US" sz="887" kern="0" smtClean="0">
                <a:solidFill>
                  <a:sysClr val="windowText" lastClr="000000"/>
                </a:solidFill>
              </a:rPr>
              <a:pPr defTabSz="450525"/>
              <a:t>12</a:t>
            </a:fld>
            <a:endParaRPr lang="en-US" sz="887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75259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809" y="923085"/>
            <a:ext cx="10515600" cy="2852737"/>
          </a:xfrm>
        </p:spPr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62348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"/>
          <p:cNvSpPr txBox="1">
            <a:spLocks noGrp="1"/>
          </p:cNvSpPr>
          <p:nvPr>
            <p:ph type="title"/>
          </p:nvPr>
        </p:nvSpPr>
        <p:spPr>
          <a:xfrm>
            <a:off x="838200" y="25572"/>
            <a:ext cx="10515600" cy="129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dirty="0"/>
              <a:t>📝Assignment</a:t>
            </a:r>
            <a:endParaRPr sz="5400" dirty="0"/>
          </a:p>
        </p:txBody>
      </p:sp>
      <p:sp>
        <p:nvSpPr>
          <p:cNvPr id="93" name="Google Shape;93;p7"/>
          <p:cNvSpPr txBox="1">
            <a:spLocks noGrp="1"/>
          </p:cNvSpPr>
          <p:nvPr>
            <p:ph type="body" idx="1"/>
          </p:nvPr>
        </p:nvSpPr>
        <p:spPr>
          <a:xfrm>
            <a:off x="495519" y="1407823"/>
            <a:ext cx="11349640" cy="445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dirty="0">
                <a:solidFill>
                  <a:schemeClr val="tx1">
                    <a:lumMod val="50000"/>
                  </a:schemeClr>
                </a:solidFill>
              </a:rPr>
              <a:t>Go to </a:t>
            </a:r>
            <a:r>
              <a:rPr lang="en-US" sz="3600" u="sng" dirty="0">
                <a:solidFill>
                  <a:schemeClr val="tx1">
                    <a:lumMod val="50000"/>
                  </a:schemeClr>
                </a:solidFill>
                <a:hlinkClick r:id="rId3"/>
              </a:rPr>
              <a:t>https://github.com/iastate/VRAC_REU_Programming</a:t>
            </a:r>
            <a:r>
              <a:rPr lang="en-US" sz="3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endParaRPr lang="en-US" sz="3600" dirty="0">
              <a:solidFill>
                <a:srgbClr val="0070C0"/>
              </a:solidFill>
            </a:endParaRPr>
          </a:p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dirty="0">
                <a:solidFill>
                  <a:schemeClr val="tx1">
                    <a:lumMod val="50000"/>
                  </a:schemeClr>
                </a:solidFill>
              </a:rPr>
              <a:t>Under </a:t>
            </a:r>
            <a:r>
              <a:rPr lang="en-US" sz="3600" b="1" dirty="0">
                <a:solidFill>
                  <a:schemeClr val="tx1">
                    <a:lumMod val="50000"/>
                  </a:schemeClr>
                </a:solidFill>
              </a:rPr>
              <a:t>challenges/ </a:t>
            </a:r>
            <a:r>
              <a:rPr lang="en-US" sz="3600" dirty="0">
                <a:solidFill>
                  <a:schemeClr val="tx1">
                    <a:lumMod val="50000"/>
                  </a:schemeClr>
                </a:solidFill>
              </a:rPr>
              <a:t>read timeConversion.md 📖</a:t>
            </a:r>
          </a:p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dirty="0">
                <a:solidFill>
                  <a:schemeClr val="tx1">
                    <a:lumMod val="50000"/>
                  </a:schemeClr>
                </a:solidFill>
              </a:rPr>
              <a:t>Make a new project and code 👨‍💻</a:t>
            </a:r>
          </a:p>
        </p:txBody>
      </p:sp>
      <p:sp>
        <p:nvSpPr>
          <p:cNvPr id="94" name="Google Shape;94;p7"/>
          <p:cNvSpPr txBox="1">
            <a:spLocks noGrp="1"/>
          </p:cNvSpPr>
          <p:nvPr>
            <p:ph type="sldNum" idx="12"/>
          </p:nvPr>
        </p:nvSpPr>
        <p:spPr>
          <a:xfrm>
            <a:off x="11646569" y="32447"/>
            <a:ext cx="495519" cy="522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887">
                <a:solidFill>
                  <a:srgbClr val="000000"/>
                </a:solidFill>
              </a:rPr>
              <a:t>14</a:t>
            </a:fld>
            <a:endParaRPr sz="887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99" y="0"/>
            <a:ext cx="12051399" cy="1470616"/>
          </a:xfrm>
        </p:spPr>
        <p:txBody>
          <a:bodyPr/>
          <a:lstStyle/>
          <a:p>
            <a:r>
              <a:rPr lang="en-US" dirty="0"/>
              <a:t>🗣️ Lecture Goals 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98201" y="1372679"/>
            <a:ext cx="10995596" cy="4823860"/>
          </a:xfrm>
        </p:spPr>
        <p:txBody>
          <a:bodyPr>
            <a:normAutofit/>
          </a:bodyPr>
          <a:lstStyle/>
          <a:p>
            <a:r>
              <a:rPr lang="en-US" dirty="0"/>
              <a:t>Today is devoted to more basic building blocks</a:t>
            </a:r>
          </a:p>
          <a:p>
            <a:pPr lvl="1">
              <a:spcBef>
                <a:spcPts val="1066"/>
              </a:spcBef>
            </a:pPr>
            <a:r>
              <a:rPr lang="en-US" sz="3600" dirty="0"/>
              <a:t>Variables</a:t>
            </a:r>
          </a:p>
          <a:p>
            <a:pPr lvl="1">
              <a:spcBef>
                <a:spcPts val="1066"/>
              </a:spcBef>
            </a:pPr>
            <a:r>
              <a:rPr lang="en-US" sz="3600" dirty="0"/>
              <a:t>User Input</a:t>
            </a:r>
          </a:p>
          <a:p>
            <a:pPr lvl="1">
              <a:spcBef>
                <a:spcPts val="1066"/>
              </a:spcBef>
            </a:pPr>
            <a:r>
              <a:rPr lang="en-US" sz="3600" dirty="0"/>
              <a:t>Operators</a:t>
            </a:r>
          </a:p>
          <a:p>
            <a:pPr lvl="1">
              <a:spcBef>
                <a:spcPts val="1066"/>
              </a:spcBef>
            </a:pPr>
            <a:r>
              <a:rPr lang="en-US" sz="3600" dirty="0"/>
              <a:t>Arrays</a:t>
            </a:r>
          </a:p>
        </p:txBody>
      </p:sp>
    </p:spTree>
    <p:extLst>
      <p:ext uri="{BB962C8B-B14F-4D97-AF65-F5344CB8AC3E}">
        <p14:creationId xmlns:p14="http://schemas.microsoft.com/office/powerpoint/2010/main" val="61059706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Variables?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Variables are boxes for information</a:t>
            </a:r>
          </a:p>
          <a:p>
            <a:r>
              <a:rPr lang="en-US" dirty="0"/>
              <a:t>Different types of variables store different types of information </a:t>
            </a:r>
          </a:p>
          <a:p>
            <a:pPr lvl="1">
              <a:spcBef>
                <a:spcPts val="1066"/>
              </a:spcBef>
            </a:pPr>
            <a:r>
              <a:rPr lang="en-US" dirty="0"/>
              <a:t>bool – a variable type that is either true or false</a:t>
            </a:r>
          </a:p>
          <a:p>
            <a:pPr lvl="1">
              <a:spcBef>
                <a:spcPts val="1066"/>
              </a:spcBef>
            </a:pPr>
            <a:r>
              <a:rPr lang="en-US" dirty="0"/>
              <a:t>char – a variable type that can hold a single character (e.g., ‘x’, ‘y’, ‘z’)</a:t>
            </a:r>
          </a:p>
          <a:p>
            <a:pPr lvl="1">
              <a:spcBef>
                <a:spcPts val="1066"/>
              </a:spcBef>
            </a:pPr>
            <a:r>
              <a:rPr lang="en-US" dirty="0"/>
              <a:t>int – a variable type that can hold an integer value (e.g., 1, 2, -3)</a:t>
            </a:r>
          </a:p>
          <a:p>
            <a:pPr lvl="1">
              <a:spcBef>
                <a:spcPts val="1066"/>
              </a:spcBef>
            </a:pPr>
            <a:r>
              <a:rPr lang="en-US" dirty="0"/>
              <a:t>float - a variable type that can hold a decimal value up to around 7 digits</a:t>
            </a:r>
          </a:p>
          <a:p>
            <a:pPr lvl="1">
              <a:spcBef>
                <a:spcPts val="1066"/>
              </a:spcBef>
            </a:pPr>
            <a:r>
              <a:rPr lang="en-US" dirty="0"/>
              <a:t>double – a variable type that can hold a decimal value up to 15 digits</a:t>
            </a:r>
          </a:p>
          <a:p>
            <a:pPr lvl="1">
              <a:spcBef>
                <a:spcPts val="1066"/>
              </a:spcBef>
            </a:pPr>
            <a:r>
              <a:rPr lang="en-US" dirty="0"/>
              <a:t>strings – a variable type that can hold text (requires #include &lt;string&gt;)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650663" y="127000"/>
            <a:ext cx="541337" cy="365125"/>
          </a:xfrm>
          <a:prstGeom prst="rect">
            <a:avLst/>
          </a:prstGeom>
        </p:spPr>
        <p:txBody>
          <a:bodyPr/>
          <a:lstStyle/>
          <a:p>
            <a:pPr defTabSz="450525"/>
            <a:fld id="{A0DE66A5-BFD0-46BA-B2D8-0A1E8BEDDF02}" type="slidenum">
              <a:rPr lang="en-US" sz="887" kern="0" smtClean="0">
                <a:solidFill>
                  <a:sysClr val="windowText" lastClr="000000"/>
                </a:solidFill>
              </a:rPr>
              <a:pPr defTabSz="450525"/>
              <a:t>3</a:t>
            </a:fld>
            <a:endParaRPr lang="en-US" sz="887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18785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Syntax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650663" y="127000"/>
            <a:ext cx="541337" cy="365125"/>
          </a:xfrm>
          <a:prstGeom prst="rect">
            <a:avLst/>
          </a:prstGeom>
        </p:spPr>
        <p:txBody>
          <a:bodyPr/>
          <a:lstStyle/>
          <a:p>
            <a:pPr defTabSz="450525"/>
            <a:fld id="{A0DE66A5-BFD0-46BA-B2D8-0A1E8BEDDF02}" type="slidenum">
              <a:rPr lang="en-US" sz="887" kern="0" smtClean="0">
                <a:solidFill>
                  <a:sysClr val="windowText" lastClr="000000"/>
                </a:solidFill>
              </a:rPr>
              <a:pPr defTabSz="450525"/>
              <a:t>4</a:t>
            </a:fld>
            <a:endParaRPr lang="en-US" sz="887" kern="0">
              <a:solidFill>
                <a:sysClr val="windowText" lastClr="000000"/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6420CF5-586D-5B3A-2B9F-2F0F6F45E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0278" y="1082669"/>
            <a:ext cx="10995596" cy="4595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Declaring a variable </a:t>
            </a:r>
            <a:r>
              <a:rPr lang="en-US" dirty="0">
                <a:sym typeface="Wingdings" panose="05000000000000000000" pitchFamily="2" charset="2"/>
              </a:rPr>
              <a:t> [data type] [name]; </a:t>
            </a:r>
            <a:r>
              <a:rPr lang="en-US" sz="1900" dirty="0">
                <a:sym typeface="Wingdings" panose="05000000000000000000" pitchFamily="2" charset="2"/>
              </a:rPr>
              <a:t>(Make an empty box)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BAB5FE-CCFC-6C82-CEE5-2D18BBA209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2758" y="1758189"/>
            <a:ext cx="3589494" cy="803244"/>
          </a:xfrm>
          <a:prstGeom prst="rect">
            <a:avLst/>
          </a:prstGeom>
        </p:spPr>
      </p:pic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CFE1AD6-6065-B2F9-08A3-CF5F0FAA21A7}"/>
              </a:ext>
            </a:extLst>
          </p:cNvPr>
          <p:cNvSpPr txBox="1">
            <a:spLocks/>
          </p:cNvSpPr>
          <p:nvPr/>
        </p:nvSpPr>
        <p:spPr>
          <a:xfrm>
            <a:off x="560278" y="2797170"/>
            <a:ext cx="10995596" cy="459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92500" lnSpcReduction="20000"/>
          </a:bodyPr>
          <a:lstStyle>
            <a:lvl1pPr marL="3622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๏"/>
              <a:defRPr sz="3200">
                <a:latin typeface="+mn-lt"/>
                <a:ea typeface="+mn-ea"/>
                <a:cs typeface="+mn-cs"/>
                <a:sym typeface="Gill Sans Light"/>
              </a:defRPr>
            </a:lvl1pPr>
            <a:lvl2pPr marL="6225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-"/>
              <a:defRPr sz="2500">
                <a:latin typeface="+mn-lt"/>
                <a:ea typeface="+mn-ea"/>
                <a:cs typeface="+mn-cs"/>
                <a:sym typeface="Gill Sans Light"/>
              </a:defRPr>
            </a:lvl2pPr>
            <a:lvl3pPr marL="803689" indent="-282989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-"/>
              <a:defRPr sz="2500">
                <a:latin typeface="+mn-lt"/>
                <a:ea typeface="+mn-ea"/>
                <a:cs typeface="+mn-cs"/>
                <a:sym typeface="Gill Sans Light"/>
              </a:defRPr>
            </a:lvl3pPr>
            <a:lvl4pPr marL="1064039" indent="-282989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-"/>
              <a:defRPr sz="2500">
                <a:latin typeface="+mn-lt"/>
                <a:ea typeface="+mn-ea"/>
                <a:cs typeface="+mn-cs"/>
                <a:sym typeface="Gill Sans Light"/>
              </a:defRPr>
            </a:lvl4pPr>
            <a:lvl5pPr marL="1324389" indent="-282989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-"/>
              <a:defRPr sz="2500">
                <a:latin typeface="+mn-lt"/>
                <a:ea typeface="+mn-ea"/>
                <a:cs typeface="+mn-cs"/>
                <a:sym typeface="Gill Sans Light"/>
              </a:defRPr>
            </a:lvl5pPr>
            <a:lvl6pPr marL="16639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6pPr>
            <a:lvl7pPr marL="19243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7pPr>
            <a:lvl8pPr marL="21846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8pPr>
            <a:lvl9pPr marL="24450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>
                <a:solidFill>
                  <a:sysClr val="windowText" lastClr="000000"/>
                </a:solidFill>
              </a:rPr>
              <a:t>Initialize the variable </a:t>
            </a:r>
            <a:r>
              <a:rPr lang="en-US" kern="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[name] = [value]; </a:t>
            </a:r>
            <a:r>
              <a:rPr lang="en-US" sz="1800" kern="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(Fill the empty box)</a:t>
            </a:r>
            <a:r>
              <a:rPr lang="en-US" kern="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 </a:t>
            </a:r>
            <a:endParaRPr lang="en-US" kern="0" dirty="0">
              <a:solidFill>
                <a:sysClr val="windowText" lastClr="000000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0FB7AF0-38C0-F22C-45D2-97FC62328C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2757" y="3398028"/>
            <a:ext cx="3604165" cy="723093"/>
          </a:xfrm>
          <a:prstGeom prst="rect">
            <a:avLst/>
          </a:prstGeom>
        </p:spPr>
      </p:pic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D3C75DFE-71BE-7074-F3C6-E7A483D841A5}"/>
              </a:ext>
            </a:extLst>
          </p:cNvPr>
          <p:cNvSpPr txBox="1">
            <a:spLocks/>
          </p:cNvSpPr>
          <p:nvPr/>
        </p:nvSpPr>
        <p:spPr>
          <a:xfrm>
            <a:off x="560278" y="4344346"/>
            <a:ext cx="11561422" cy="417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85000" lnSpcReduction="20000"/>
          </a:bodyPr>
          <a:lstStyle>
            <a:lvl1pPr marL="3622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๏"/>
              <a:defRPr sz="3200">
                <a:latin typeface="+mn-lt"/>
                <a:ea typeface="+mn-ea"/>
                <a:cs typeface="+mn-cs"/>
                <a:sym typeface="Gill Sans Light"/>
              </a:defRPr>
            </a:lvl1pPr>
            <a:lvl2pPr marL="6225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-"/>
              <a:defRPr sz="2500">
                <a:latin typeface="+mn-lt"/>
                <a:ea typeface="+mn-ea"/>
                <a:cs typeface="+mn-cs"/>
                <a:sym typeface="Gill Sans Light"/>
              </a:defRPr>
            </a:lvl2pPr>
            <a:lvl3pPr marL="803689" indent="-282989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-"/>
              <a:defRPr sz="2500">
                <a:latin typeface="+mn-lt"/>
                <a:ea typeface="+mn-ea"/>
                <a:cs typeface="+mn-cs"/>
                <a:sym typeface="Gill Sans Light"/>
              </a:defRPr>
            </a:lvl3pPr>
            <a:lvl4pPr marL="1064039" indent="-282989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-"/>
              <a:defRPr sz="2500">
                <a:latin typeface="+mn-lt"/>
                <a:ea typeface="+mn-ea"/>
                <a:cs typeface="+mn-cs"/>
                <a:sym typeface="Gill Sans Light"/>
              </a:defRPr>
            </a:lvl4pPr>
            <a:lvl5pPr marL="1324389" indent="-282989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-"/>
              <a:defRPr sz="2500">
                <a:latin typeface="+mn-lt"/>
                <a:ea typeface="+mn-ea"/>
                <a:cs typeface="+mn-cs"/>
                <a:sym typeface="Gill Sans Light"/>
              </a:defRPr>
            </a:lvl5pPr>
            <a:lvl6pPr marL="16639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6pPr>
            <a:lvl7pPr marL="19243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7pPr>
            <a:lvl8pPr marL="21846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8pPr>
            <a:lvl9pPr marL="24450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>
                <a:solidFill>
                  <a:sysClr val="windowText" lastClr="000000"/>
                </a:solidFill>
              </a:rPr>
              <a:t>Declare and initialize a variable </a:t>
            </a:r>
            <a:r>
              <a:rPr lang="en-US" kern="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[data type] [name] = [value];</a:t>
            </a:r>
            <a:r>
              <a:rPr lang="en-US" sz="3200" kern="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 </a:t>
            </a:r>
            <a:r>
              <a:rPr lang="en-US" sz="2100" kern="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(Make and fill a box) </a:t>
            </a:r>
            <a:endParaRPr lang="en-US" sz="2100" kern="0" dirty="0">
              <a:solidFill>
                <a:sysClr val="windowText" lastClr="000000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A425522-36F7-5423-CE58-78AC52E880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2757" y="4918995"/>
            <a:ext cx="5265146" cy="81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010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Point?!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Once you create a variable, you can use it later in your program!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650663" y="127000"/>
            <a:ext cx="541337" cy="365125"/>
          </a:xfrm>
          <a:prstGeom prst="rect">
            <a:avLst/>
          </a:prstGeom>
        </p:spPr>
        <p:txBody>
          <a:bodyPr/>
          <a:lstStyle/>
          <a:p>
            <a:pPr defTabSz="450525"/>
            <a:fld id="{A0DE66A5-BFD0-46BA-B2D8-0A1E8BEDDF02}" type="slidenum">
              <a:rPr lang="en-US" sz="887" kern="0" smtClean="0">
                <a:solidFill>
                  <a:sysClr val="windowText" lastClr="000000"/>
                </a:solidFill>
              </a:rPr>
              <a:pPr defTabSz="450525"/>
              <a:t>5</a:t>
            </a:fld>
            <a:endParaRPr lang="en-US" sz="887" kern="0">
              <a:solidFill>
                <a:sysClr val="windowText" lastClr="00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403BAB-A873-345F-6C7E-127E259CAF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583" y="2357602"/>
            <a:ext cx="6950465" cy="3256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92134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Examples 💻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Declare some variables of different data-types</a:t>
            </a:r>
          </a:p>
          <a:p>
            <a:r>
              <a:rPr lang="en-US" dirty="0"/>
              <a:t>Initialize the variables</a:t>
            </a:r>
          </a:p>
          <a:p>
            <a:r>
              <a:rPr lang="en-US" dirty="0"/>
              <a:t>Declare and initialize some more variables</a:t>
            </a:r>
          </a:p>
          <a:p>
            <a:r>
              <a:rPr lang="en-US" dirty="0"/>
              <a:t>Print them out!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650663" y="127000"/>
            <a:ext cx="541337" cy="365125"/>
          </a:xfrm>
          <a:prstGeom prst="rect">
            <a:avLst/>
          </a:prstGeom>
        </p:spPr>
        <p:txBody>
          <a:bodyPr/>
          <a:lstStyle/>
          <a:p>
            <a:pPr defTabSz="450525"/>
            <a:fld id="{A0DE66A5-BFD0-46BA-B2D8-0A1E8BEDDF02}" type="slidenum">
              <a:rPr lang="en-US" sz="887" kern="0" smtClean="0">
                <a:solidFill>
                  <a:sysClr val="windowText" lastClr="000000"/>
                </a:solidFill>
              </a:rPr>
              <a:pPr defTabSz="450525"/>
              <a:t>6</a:t>
            </a:fld>
            <a:endParaRPr lang="en-US" sz="887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43961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Command Line Input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203" y="1461912"/>
            <a:ext cx="10995596" cy="3565181"/>
          </a:xfrm>
        </p:spPr>
        <p:txBody>
          <a:bodyPr/>
          <a:lstStyle/>
          <a:p>
            <a:r>
              <a:rPr lang="en-US" dirty="0"/>
              <a:t>What if we want user input in our program?</a:t>
            </a:r>
          </a:p>
          <a:p>
            <a:r>
              <a:rPr lang="en-US" dirty="0"/>
              <a:t>We use the </a:t>
            </a:r>
            <a:r>
              <a:rPr lang="en-US" b="1" dirty="0" err="1"/>
              <a:t>cin</a:t>
            </a:r>
            <a:r>
              <a:rPr lang="en-US" dirty="0"/>
              <a:t> object to store user input </a:t>
            </a:r>
            <a:r>
              <a:rPr lang="en-US" b="1" dirty="0"/>
              <a:t>into a variable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650663" y="127000"/>
            <a:ext cx="541337" cy="365125"/>
          </a:xfrm>
          <a:prstGeom prst="rect">
            <a:avLst/>
          </a:prstGeom>
        </p:spPr>
        <p:txBody>
          <a:bodyPr/>
          <a:lstStyle/>
          <a:p>
            <a:pPr defTabSz="450525"/>
            <a:fld id="{A0DE66A5-BFD0-46BA-B2D8-0A1E8BEDDF02}" type="slidenum">
              <a:rPr lang="en-US" sz="887" kern="0" smtClean="0">
                <a:solidFill>
                  <a:sysClr val="windowText" lastClr="000000"/>
                </a:solidFill>
              </a:rPr>
              <a:pPr defTabSz="450525"/>
              <a:t>7</a:t>
            </a:fld>
            <a:endParaRPr lang="en-US" sz="887" kern="0">
              <a:solidFill>
                <a:sysClr val="windowText" lastClr="000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AE52C0-FFAA-6AFA-4F39-6FAA3789A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1993" y="2942771"/>
            <a:ext cx="7920513" cy="1991617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97DDCAD-1C15-34DF-30CB-4F8C3AE75D80}"/>
              </a:ext>
            </a:extLst>
          </p:cNvPr>
          <p:cNvSpPr txBox="1">
            <a:spLocks/>
          </p:cNvSpPr>
          <p:nvPr/>
        </p:nvSpPr>
        <p:spPr>
          <a:xfrm>
            <a:off x="598201" y="5027093"/>
            <a:ext cx="10995596" cy="13564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3622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๏"/>
              <a:defRPr sz="3200">
                <a:latin typeface="+mn-lt"/>
                <a:ea typeface="+mn-ea"/>
                <a:cs typeface="+mn-cs"/>
                <a:sym typeface="Gill Sans Light"/>
              </a:defRPr>
            </a:lvl1pPr>
            <a:lvl2pPr marL="6225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-"/>
              <a:defRPr sz="2500">
                <a:latin typeface="+mn-lt"/>
                <a:ea typeface="+mn-ea"/>
                <a:cs typeface="+mn-cs"/>
                <a:sym typeface="Gill Sans Light"/>
              </a:defRPr>
            </a:lvl2pPr>
            <a:lvl3pPr marL="803689" indent="-282989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-"/>
              <a:defRPr sz="2500">
                <a:latin typeface="+mn-lt"/>
                <a:ea typeface="+mn-ea"/>
                <a:cs typeface="+mn-cs"/>
                <a:sym typeface="Gill Sans Light"/>
              </a:defRPr>
            </a:lvl3pPr>
            <a:lvl4pPr marL="1064039" indent="-282989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-"/>
              <a:defRPr sz="2500">
                <a:latin typeface="+mn-lt"/>
                <a:ea typeface="+mn-ea"/>
                <a:cs typeface="+mn-cs"/>
                <a:sym typeface="Gill Sans Light"/>
              </a:defRPr>
            </a:lvl4pPr>
            <a:lvl5pPr marL="1324389" indent="-282989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-"/>
              <a:defRPr sz="2500">
                <a:latin typeface="+mn-lt"/>
                <a:ea typeface="+mn-ea"/>
                <a:cs typeface="+mn-cs"/>
                <a:sym typeface="Gill Sans Light"/>
              </a:defRPr>
            </a:lvl5pPr>
            <a:lvl6pPr marL="16639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6pPr>
            <a:lvl7pPr marL="19243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7pPr>
            <a:lvl8pPr marL="21846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8pPr>
            <a:lvl9pPr marL="24450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r>
              <a:rPr lang="en-US" kern="0" dirty="0">
                <a:solidFill>
                  <a:sysClr val="windowText" lastClr="000000"/>
                </a:solidFill>
              </a:rPr>
              <a:t>Program will </a:t>
            </a:r>
            <a:r>
              <a:rPr lang="en-US" b="1" u="sng" kern="0" dirty="0">
                <a:solidFill>
                  <a:sysClr val="windowText" lastClr="000000"/>
                </a:solidFill>
              </a:rPr>
              <a:t>pause</a:t>
            </a:r>
            <a:r>
              <a:rPr lang="en-US" b="1" kern="0" dirty="0">
                <a:solidFill>
                  <a:sysClr val="windowText" lastClr="000000"/>
                </a:solidFill>
              </a:rPr>
              <a:t> </a:t>
            </a:r>
            <a:r>
              <a:rPr lang="en-US" kern="0" dirty="0">
                <a:solidFill>
                  <a:sysClr val="windowText" lastClr="000000"/>
                </a:solidFill>
              </a:rPr>
              <a:t>at </a:t>
            </a:r>
            <a:r>
              <a:rPr lang="en-US" b="1" kern="0" dirty="0" err="1">
                <a:solidFill>
                  <a:sysClr val="windowText" lastClr="000000"/>
                </a:solidFill>
              </a:rPr>
              <a:t>cin</a:t>
            </a:r>
            <a:r>
              <a:rPr lang="en-US" kern="0" dirty="0">
                <a:solidFill>
                  <a:sysClr val="windowText" lastClr="000000"/>
                </a:solidFill>
              </a:rPr>
              <a:t> and wait for user input</a:t>
            </a:r>
            <a:endParaRPr lang="en-US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9960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2"/>
          <p:cNvSpPr txBox="1">
            <a:spLocks noGrp="1"/>
          </p:cNvSpPr>
          <p:nvPr>
            <p:ph type="title"/>
          </p:nvPr>
        </p:nvSpPr>
        <p:spPr>
          <a:xfrm>
            <a:off x="215153" y="0"/>
            <a:ext cx="11759453" cy="1022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 fontScale="90000"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🤏 Mini Task ✏️</a:t>
            </a:r>
            <a:endParaRPr dirty="0"/>
          </a:p>
        </p:txBody>
      </p:sp>
      <p:sp>
        <p:nvSpPr>
          <p:cNvPr id="129" name="Google Shape;129;p12"/>
          <p:cNvSpPr txBox="1">
            <a:spLocks noGrp="1"/>
          </p:cNvSpPr>
          <p:nvPr>
            <p:ph type="sldNum" idx="12"/>
          </p:nvPr>
        </p:nvSpPr>
        <p:spPr>
          <a:xfrm>
            <a:off x="11680722" y="92622"/>
            <a:ext cx="353961" cy="418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>
                <a:solidFill>
                  <a:srgbClr val="000000"/>
                </a:solidFill>
              </a:rPr>
              <a:t>8</a:t>
            </a:fld>
            <a:endParaRPr sz="887" dirty="0">
              <a:solidFill>
                <a:srgbClr val="000000"/>
              </a:solidFill>
            </a:endParaRPr>
          </a:p>
        </p:txBody>
      </p:sp>
      <p:sp>
        <p:nvSpPr>
          <p:cNvPr id="4" name="Google Shape;93;p7">
            <a:extLst>
              <a:ext uri="{FF2B5EF4-FFF2-40B4-BE49-F238E27FC236}">
                <a16:creationId xmlns:a16="http://schemas.microsoft.com/office/drawing/2014/main" id="{D4F011E3-AEBE-50F4-3C05-DFD4D2BF04B8}"/>
              </a:ext>
            </a:extLst>
          </p:cNvPr>
          <p:cNvSpPr txBox="1">
            <a:spLocks/>
          </p:cNvSpPr>
          <p:nvPr/>
        </p:nvSpPr>
        <p:spPr>
          <a:xfrm>
            <a:off x="495519" y="1407823"/>
            <a:ext cx="11349640" cy="4456949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ts val="1968"/>
              <a:buFont typeface="Gill Sans"/>
              <a:buNone/>
              <a:defRPr sz="2400">
                <a:solidFill>
                  <a:srgbClr val="292929"/>
                </a:solidFill>
                <a:latin typeface="+mn-lt"/>
                <a:ea typeface="+mn-ea"/>
                <a:cs typeface="+mn-cs"/>
                <a:sym typeface="Gill Sans Light"/>
              </a:defRPr>
            </a:lvl1pPr>
            <a:lvl2pPr marL="914400" lvl="1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640"/>
              <a:buFont typeface="Gill Sans"/>
              <a:buNone/>
              <a:defRPr sz="20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2pPr>
            <a:lvl3pPr marL="1371600" lvl="2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476"/>
              <a:buFont typeface="Gill Sans"/>
              <a:buNone/>
              <a:defRPr sz="18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3pPr>
            <a:lvl4pPr marL="1828800" lvl="3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4pPr>
            <a:lvl5pPr marL="2286000" lvl="4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5pPr>
            <a:lvl6pPr marL="2743200" lvl="5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6pPr>
            <a:lvl7pPr marL="3200400" lvl="6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7pPr>
            <a:lvl8pPr marL="3657600" lvl="7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8pPr>
            <a:lvl9pPr marL="4114800" lvl="8" indent="-228600" algn="l" defTabSz="292100" eaLnBrk="1" hangingPunct="1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indent="-457200" rtl="0">
              <a:buSzPct val="82000"/>
              <a:buFont typeface="Gill Sans"/>
              <a:buAutoNum type="arabicPeriod"/>
            </a:pPr>
            <a:r>
              <a:rPr lang="en-US" sz="3600" dirty="0">
                <a:solidFill>
                  <a:schemeClr val="tx1">
                    <a:lumMod val="50000"/>
                  </a:schemeClr>
                </a:solidFill>
              </a:rPr>
              <a:t>Make a program which asks the user to input a number</a:t>
            </a:r>
          </a:p>
          <a:p>
            <a:pPr indent="-457200" rtl="0">
              <a:buSzPct val="82000"/>
              <a:buFont typeface="Gill Sans"/>
              <a:buAutoNum type="arabicPeriod"/>
            </a:pPr>
            <a:r>
              <a:rPr lang="en-US" sz="3600" dirty="0">
                <a:solidFill>
                  <a:schemeClr val="tx1">
                    <a:lumMod val="50000"/>
                  </a:schemeClr>
                </a:solidFill>
              </a:rPr>
              <a:t>Store the number in a variable using </a:t>
            </a:r>
            <a:r>
              <a:rPr lang="en-US" sz="3600" b="1" dirty="0" err="1">
                <a:solidFill>
                  <a:schemeClr val="tx1">
                    <a:lumMod val="50000"/>
                  </a:schemeClr>
                </a:solidFill>
              </a:rPr>
              <a:t>cin</a:t>
            </a:r>
            <a:endParaRPr lang="en-US" sz="3600" b="1" dirty="0">
              <a:solidFill>
                <a:schemeClr val="tx1">
                  <a:lumMod val="50000"/>
                </a:schemeClr>
              </a:solidFill>
            </a:endParaRPr>
          </a:p>
          <a:p>
            <a:pPr indent="-457200" rtl="0">
              <a:buSzPct val="82000"/>
              <a:buFont typeface="Gill Sans"/>
              <a:buAutoNum type="arabicPeriod"/>
            </a:pPr>
            <a:r>
              <a:rPr lang="en-US" sz="3600" dirty="0">
                <a:solidFill>
                  <a:schemeClr val="tx1">
                    <a:lumMod val="50000"/>
                  </a:schemeClr>
                </a:solidFill>
              </a:rPr>
              <a:t>Print the number back to the user using </a:t>
            </a:r>
            <a:r>
              <a:rPr lang="en-US" sz="3600" b="1" dirty="0" err="1">
                <a:solidFill>
                  <a:schemeClr val="tx1">
                    <a:lumMod val="50000"/>
                  </a:schemeClr>
                </a:solidFill>
              </a:rPr>
              <a:t>cout</a:t>
            </a:r>
            <a:endParaRPr lang="en-US" sz="36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52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202" y="1209083"/>
            <a:ext cx="10995596" cy="48238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What if we want to add or multiply values/variables together?</a:t>
            </a:r>
          </a:p>
          <a:p>
            <a:r>
              <a:rPr lang="en-US" dirty="0"/>
              <a:t>Arithmetic operators (used on numeric variables)</a:t>
            </a:r>
          </a:p>
          <a:p>
            <a:pPr lvl="1"/>
            <a:r>
              <a:rPr lang="en-US" dirty="0"/>
              <a:t>+, -, *, /,</a:t>
            </a:r>
            <a:r>
              <a:rPr lang="is-IS" dirty="0"/>
              <a:t>…..</a:t>
            </a:r>
          </a:p>
          <a:p>
            <a:r>
              <a:rPr lang="is-IS" dirty="0"/>
              <a:t>Comparison operators (used on boolean variables)</a:t>
            </a:r>
          </a:p>
          <a:p>
            <a:pPr lvl="1"/>
            <a:r>
              <a:rPr lang="is-IS" dirty="0"/>
              <a:t>==, !=, &lt;, &lt;=, &gt;=</a:t>
            </a:r>
          </a:p>
          <a:p>
            <a:r>
              <a:rPr lang="is-IS" dirty="0"/>
              <a:t>Logical operators (used on boolean variables)</a:t>
            </a:r>
          </a:p>
          <a:p>
            <a:pPr lvl="1"/>
            <a:r>
              <a:rPr lang="is-IS" dirty="0"/>
              <a:t>&amp;&amp;, ||, 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650663" y="127000"/>
            <a:ext cx="541337" cy="365125"/>
          </a:xfrm>
          <a:prstGeom prst="rect">
            <a:avLst/>
          </a:prstGeom>
        </p:spPr>
        <p:txBody>
          <a:bodyPr/>
          <a:lstStyle/>
          <a:p>
            <a:pPr defTabSz="450525"/>
            <a:fld id="{A0DE66A5-BFD0-46BA-B2D8-0A1E8BEDDF02}" type="slidenum">
              <a:rPr lang="en-US" sz="887" kern="0" smtClean="0">
                <a:solidFill>
                  <a:sysClr val="windowText" lastClr="000000"/>
                </a:solidFill>
              </a:rPr>
              <a:pPr defTabSz="450525"/>
              <a:t>9</a:t>
            </a:fld>
            <a:endParaRPr lang="en-US" sz="887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7947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howroom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50800">
          <a:noFill/>
        </a:ln>
      </a:spPr>
      <a:bodyPr wrap="square" tIns="108000" bIns="108000" rtlCol="0" anchor="ctr" anchorCtr="0">
        <a:spAutoFit/>
      </a:bodyPr>
      <a:lstStyle>
        <a:defPPr algn="ctr">
          <a:defRPr sz="2800" dirty="0" smtClean="0">
            <a:latin typeface="Segoe UI" panose="020B0502040204020203" pitchFamily="34" charset="0"/>
            <a:ea typeface="Segoe UI" panose="020B0502040204020203" pitchFamily="34" charset="0"/>
            <a:cs typeface="Segoe UI" panose="020B0502040204020203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VRAC_2023_v1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VRAC_2023_v1" id="{F52B0544-761B-1841-ADBF-DCA91F59A071}" vid="{41EA304F-5987-2F46-9243-5E6AFAF0F81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cb4f5c-c7cf-4072-bc62-0567e236422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EF171AB25A2240AB7E6B665531E8E7" ma:contentTypeVersion="15" ma:contentTypeDescription="Create a new document." ma:contentTypeScope="" ma:versionID="0415fdf95b42170d13f0b4db97b80700">
  <xsd:schema xmlns:xsd="http://www.w3.org/2001/XMLSchema" xmlns:xs="http://www.w3.org/2001/XMLSchema" xmlns:p="http://schemas.microsoft.com/office/2006/metadata/properties" xmlns:ns2="c3cb4f5c-c7cf-4072-bc62-0567e2364229" xmlns:ns3="a109c017-75d7-4750-a027-1727423ae59e" targetNamespace="http://schemas.microsoft.com/office/2006/metadata/properties" ma:root="true" ma:fieldsID="3ef6e99dae35211b81fc609ba8e7dd83" ns2:_="" ns3:_="">
    <xsd:import namespace="c3cb4f5c-c7cf-4072-bc62-0567e2364229"/>
    <xsd:import namespace="a109c017-75d7-4750-a027-1727423ae5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cb4f5c-c7cf-4072-bc62-0567e23642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dde203d1-7cfb-462f-9308-eb621c314a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09c017-75d7-4750-a027-1727423ae59e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5B6142-CD51-4745-BD58-20B04263A9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F48C2B-D514-4021-A210-01C12BEC1067}">
  <ds:schemaRefs>
    <ds:schemaRef ds:uri="http://schemas.microsoft.com/office/2006/metadata/properties"/>
    <ds:schemaRef ds:uri="http://schemas.microsoft.com/office/infopath/2007/PartnerControls"/>
    <ds:schemaRef ds:uri="c3cb4f5c-c7cf-4072-bc62-0567e2364229"/>
  </ds:schemaRefs>
</ds:datastoreItem>
</file>

<file path=customXml/itemProps3.xml><?xml version="1.0" encoding="utf-8"?>
<ds:datastoreItem xmlns:ds="http://schemas.openxmlformats.org/officeDocument/2006/customXml" ds:itemID="{336A286C-55CC-4FBD-BE8E-CC22EFB4109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</TotalTime>
  <Words>506</Words>
  <Application>Microsoft Macintosh PowerPoint</Application>
  <PresentationFormat>Widescreen</PresentationFormat>
  <Paragraphs>75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Gill Sans</vt:lpstr>
      <vt:lpstr>Gill Sans Light</vt:lpstr>
      <vt:lpstr>Gill Sans SemiBold</vt:lpstr>
      <vt:lpstr>Wingdings</vt:lpstr>
      <vt:lpstr>Showroom</vt:lpstr>
      <vt:lpstr>VRAC_2023_v1</vt:lpstr>
      <vt:lpstr>C++ Programming Basics Continued</vt:lpstr>
      <vt:lpstr>🗣️ Lecture Goals ✅</vt:lpstr>
      <vt:lpstr>What Are Variables?</vt:lpstr>
      <vt:lpstr>Variable Syntax</vt:lpstr>
      <vt:lpstr>What’s the Point?!</vt:lpstr>
      <vt:lpstr>Variable Examples 💻</vt:lpstr>
      <vt:lpstr>User Command Line Input</vt:lpstr>
      <vt:lpstr>🤏 Mini Task ✏️</vt:lpstr>
      <vt:lpstr>Operators</vt:lpstr>
      <vt:lpstr>Operator Examples 💻</vt:lpstr>
      <vt:lpstr>Arrays</vt:lpstr>
      <vt:lpstr>Array Examples 💻</vt:lpstr>
      <vt:lpstr>Questions?</vt:lpstr>
      <vt:lpstr>📝Assignment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structures</dc:title>
  <dc:creator>Bhaskar Bhattacharya</dc:creator>
  <cp:lastModifiedBy>Kohl, Adam R [E CPE]</cp:lastModifiedBy>
  <cp:revision>139</cp:revision>
  <dcterms:created xsi:type="dcterms:W3CDTF">2016-05-17T18:44:33Z</dcterms:created>
  <dcterms:modified xsi:type="dcterms:W3CDTF">2025-05-21T22:40:06Z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0x010100EFEF171AB25A2240AB7E6B665531E8E7</vt:lpwstr>
  </property>
</Properties>
</file>